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462" r:id="rId2"/>
    <p:sldId id="672" r:id="rId3"/>
    <p:sldId id="606" r:id="rId4"/>
    <p:sldId id="687" r:id="rId5"/>
    <p:sldId id="676" r:id="rId6"/>
    <p:sldId id="685" r:id="rId7"/>
    <p:sldId id="677" r:id="rId8"/>
    <p:sldId id="681" r:id="rId9"/>
    <p:sldId id="682" r:id="rId10"/>
    <p:sldId id="675" r:id="rId11"/>
    <p:sldId id="688" r:id="rId12"/>
    <p:sldId id="644" r:id="rId13"/>
    <p:sldId id="646" r:id="rId14"/>
    <p:sldId id="655" r:id="rId15"/>
    <p:sldId id="683" r:id="rId16"/>
    <p:sldId id="686" r:id="rId17"/>
    <p:sldId id="684" r:id="rId18"/>
    <p:sldId id="689" r:id="rId19"/>
    <p:sldId id="653" r:id="rId20"/>
    <p:sldId id="6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986004-1E1D-6542-9AE2-F0E23CAD19C0}" v="136" dt="2024-07-01T23:12:09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/>
    <p:restoredTop sz="89406" autoAdjust="0"/>
  </p:normalViewPr>
  <p:slideViewPr>
    <p:cSldViewPr snapToGrid="0">
      <p:cViewPr>
        <p:scale>
          <a:sx n="114" d="100"/>
          <a:sy n="114" d="100"/>
        </p:scale>
        <p:origin x="52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iang ZHAO" userId="8032b0f83a4c003c" providerId="LiveId" clId="{53DC637D-89F7-604C-ABE5-7647C4EE16BD}"/>
    <pc:docChg chg="undo custSel addSld delSld modSld">
      <pc:chgData name="Qiang ZHAO" userId="8032b0f83a4c003c" providerId="LiveId" clId="{53DC637D-89F7-604C-ABE5-7647C4EE16BD}" dt="2023-12-05T14:02:25.910" v="1306" actId="1076"/>
      <pc:docMkLst>
        <pc:docMk/>
      </pc:docMkLst>
      <pc:sldChg chg="addSp delSp modSp mod">
        <pc:chgData name="Qiang ZHAO" userId="8032b0f83a4c003c" providerId="LiveId" clId="{53DC637D-89F7-604C-ABE5-7647C4EE16BD}" dt="2023-12-05T04:30:33.340" v="1072" actId="14826"/>
        <pc:sldMkLst>
          <pc:docMk/>
          <pc:sldMk cId="2920497430" sldId="636"/>
        </pc:sldMkLst>
        <pc:spChg chg="add del">
          <ac:chgData name="Qiang ZHAO" userId="8032b0f83a4c003c" providerId="LiveId" clId="{53DC637D-89F7-604C-ABE5-7647C4EE16BD}" dt="2023-12-05T00:03:17.850" v="44" actId="478"/>
          <ac:spMkLst>
            <pc:docMk/>
            <pc:sldMk cId="2920497430" sldId="636"/>
            <ac:spMk id="12" creationId="{BF3D0207-EDBF-9234-46DC-887B86565A8C}"/>
          </ac:spMkLst>
        </pc:spChg>
        <pc:spChg chg="mod">
          <ac:chgData name="Qiang ZHAO" userId="8032b0f83a4c003c" providerId="LiveId" clId="{53DC637D-89F7-604C-ABE5-7647C4EE16BD}" dt="2023-12-05T00:03:54.667" v="54" actId="1076"/>
          <ac:spMkLst>
            <pc:docMk/>
            <pc:sldMk cId="2920497430" sldId="636"/>
            <ac:spMk id="13" creationId="{28CCC906-87C8-6CB4-0D8B-B35951CD1A86}"/>
          </ac:spMkLst>
        </pc:spChg>
        <pc:spChg chg="mod">
          <ac:chgData name="Qiang ZHAO" userId="8032b0f83a4c003c" providerId="LiveId" clId="{53DC637D-89F7-604C-ABE5-7647C4EE16BD}" dt="2023-12-05T00:04:02.902" v="55" actId="1076"/>
          <ac:spMkLst>
            <pc:docMk/>
            <pc:sldMk cId="2920497430" sldId="636"/>
            <ac:spMk id="15" creationId="{31E91670-672D-BEFB-23C7-848C41DD92E4}"/>
          </ac:spMkLst>
        </pc:spChg>
        <pc:graphicFrameChg chg="add del">
          <ac:chgData name="Qiang ZHAO" userId="8032b0f83a4c003c" providerId="LiveId" clId="{53DC637D-89F7-604C-ABE5-7647C4EE16BD}" dt="2023-12-05T00:03:20.568" v="45" actId="478"/>
          <ac:graphicFrameMkLst>
            <pc:docMk/>
            <pc:sldMk cId="2920497430" sldId="636"/>
            <ac:graphicFrameMk id="11" creationId="{576F3DFA-3AC3-DE0A-7BB3-54D993F4A96B}"/>
          </ac:graphicFrameMkLst>
        </pc:graphicFrameChg>
        <pc:graphicFrameChg chg="mod modGraphic">
          <ac:chgData name="Qiang ZHAO" userId="8032b0f83a4c003c" providerId="LiveId" clId="{53DC637D-89F7-604C-ABE5-7647C4EE16BD}" dt="2023-12-05T00:03:50.628" v="53" actId="1076"/>
          <ac:graphicFrameMkLst>
            <pc:docMk/>
            <pc:sldMk cId="2920497430" sldId="636"/>
            <ac:graphicFrameMk id="14" creationId="{E16CE11A-FDDA-4C96-540E-562643EE8402}"/>
          </ac:graphicFrameMkLst>
        </pc:graphicFrameChg>
        <pc:picChg chg="del">
          <ac:chgData name="Qiang ZHAO" userId="8032b0f83a4c003c" providerId="LiveId" clId="{53DC637D-89F7-604C-ABE5-7647C4EE16BD}" dt="2023-12-05T00:02:44.656" v="41" actId="478"/>
          <ac:picMkLst>
            <pc:docMk/>
            <pc:sldMk cId="2920497430" sldId="636"/>
            <ac:picMk id="6" creationId="{14B7F62D-8FA9-CE98-803B-75EBBDACE07C}"/>
          </ac:picMkLst>
        </pc:picChg>
        <pc:picChg chg="mod">
          <ac:chgData name="Qiang ZHAO" userId="8032b0f83a4c003c" providerId="LiveId" clId="{53DC637D-89F7-604C-ABE5-7647C4EE16BD}" dt="2023-12-05T04:30:33.340" v="1072" actId="14826"/>
          <ac:picMkLst>
            <pc:docMk/>
            <pc:sldMk cId="2920497430" sldId="636"/>
            <ac:picMk id="10" creationId="{3717B996-5240-F648-D353-6CCCCEE2E120}"/>
          </ac:picMkLst>
        </pc:picChg>
      </pc:sldChg>
      <pc:sldChg chg="modSp mod">
        <pc:chgData name="Qiang ZHAO" userId="8032b0f83a4c003c" providerId="LiveId" clId="{53DC637D-89F7-604C-ABE5-7647C4EE16BD}" dt="2023-12-05T04:34:05.652" v="1081" actId="20577"/>
        <pc:sldMkLst>
          <pc:docMk/>
          <pc:sldMk cId="545562980" sldId="637"/>
        </pc:sldMkLst>
        <pc:spChg chg="mod">
          <ac:chgData name="Qiang ZHAO" userId="8032b0f83a4c003c" providerId="LiveId" clId="{53DC637D-89F7-604C-ABE5-7647C4EE16BD}" dt="2023-12-05T00:04:45.974" v="68" actId="20577"/>
          <ac:spMkLst>
            <pc:docMk/>
            <pc:sldMk cId="545562980" sldId="637"/>
            <ac:spMk id="8" creationId="{3E1F3999-7EC2-6762-55C7-D48CAA09A909}"/>
          </ac:spMkLst>
        </pc:spChg>
        <pc:graphicFrameChg chg="modGraphic">
          <ac:chgData name="Qiang ZHAO" userId="8032b0f83a4c003c" providerId="LiveId" clId="{53DC637D-89F7-604C-ABE5-7647C4EE16BD}" dt="2023-12-05T04:34:05.652" v="1081" actId="20577"/>
          <ac:graphicFrameMkLst>
            <pc:docMk/>
            <pc:sldMk cId="545562980" sldId="637"/>
            <ac:graphicFrameMk id="9" creationId="{09265011-3169-0AD8-801A-780E5547AC65}"/>
          </ac:graphicFrameMkLst>
        </pc:graphicFrameChg>
        <pc:picChg chg="mod">
          <ac:chgData name="Qiang ZHAO" userId="8032b0f83a4c003c" providerId="LiveId" clId="{53DC637D-89F7-604C-ABE5-7647C4EE16BD}" dt="2023-12-05T04:31:06.059" v="1074" actId="14826"/>
          <ac:picMkLst>
            <pc:docMk/>
            <pc:sldMk cId="545562980" sldId="637"/>
            <ac:picMk id="6" creationId="{14B7F62D-8FA9-CE98-803B-75EBBDACE07C}"/>
          </ac:picMkLst>
        </pc:picChg>
      </pc:sldChg>
      <pc:sldChg chg="addSp modSp mod">
        <pc:chgData name="Qiang ZHAO" userId="8032b0f83a4c003c" providerId="LiveId" clId="{53DC637D-89F7-604C-ABE5-7647C4EE16BD}" dt="2023-12-05T13:02:15.780" v="1289" actId="20577"/>
        <pc:sldMkLst>
          <pc:docMk/>
          <pc:sldMk cId="2368618443" sldId="638"/>
        </pc:sldMkLst>
        <pc:spChg chg="add mod">
          <ac:chgData name="Qiang ZHAO" userId="8032b0f83a4c003c" providerId="LiveId" clId="{53DC637D-89F7-604C-ABE5-7647C4EE16BD}" dt="2023-12-05T13:02:15.780" v="1289" actId="20577"/>
          <ac:spMkLst>
            <pc:docMk/>
            <pc:sldMk cId="2368618443" sldId="638"/>
            <ac:spMk id="5" creationId="{A7F5B1FC-3064-545F-2C2E-69F7B78F9F74}"/>
          </ac:spMkLst>
        </pc:spChg>
        <pc:picChg chg="mod">
          <ac:chgData name="Qiang ZHAO" userId="8032b0f83a4c003c" providerId="LiveId" clId="{53DC637D-89F7-604C-ABE5-7647C4EE16BD}" dt="2023-12-05T04:30:45.804" v="1073" actId="14826"/>
          <ac:picMkLst>
            <pc:docMk/>
            <pc:sldMk cId="2368618443" sldId="638"/>
            <ac:picMk id="11" creationId="{AB9AF0F0-7001-98AB-9991-808B02243C0C}"/>
          </ac:picMkLst>
        </pc:picChg>
      </pc:sldChg>
      <pc:sldChg chg="modSp mod">
        <pc:chgData name="Qiang ZHAO" userId="8032b0f83a4c003c" providerId="LiveId" clId="{53DC637D-89F7-604C-ABE5-7647C4EE16BD}" dt="2023-12-05T04:34:20.443" v="1083" actId="20577"/>
        <pc:sldMkLst>
          <pc:docMk/>
          <pc:sldMk cId="327704139" sldId="639"/>
        </pc:sldMkLst>
        <pc:graphicFrameChg chg="modGraphic">
          <ac:chgData name="Qiang ZHAO" userId="8032b0f83a4c003c" providerId="LiveId" clId="{53DC637D-89F7-604C-ABE5-7647C4EE16BD}" dt="2023-12-05T04:34:20.443" v="1083" actId="20577"/>
          <ac:graphicFrameMkLst>
            <pc:docMk/>
            <pc:sldMk cId="327704139" sldId="639"/>
            <ac:graphicFrameMk id="8" creationId="{B87F36AF-B14C-F03F-9456-73B2F9C1F307}"/>
          </ac:graphicFrameMkLst>
        </pc:graphicFrameChg>
        <pc:picChg chg="mod">
          <ac:chgData name="Qiang ZHAO" userId="8032b0f83a4c003c" providerId="LiveId" clId="{53DC637D-89F7-604C-ABE5-7647C4EE16BD}" dt="2023-12-05T04:31:45.297" v="1075" actId="14826"/>
          <ac:picMkLst>
            <pc:docMk/>
            <pc:sldMk cId="327704139" sldId="639"/>
            <ac:picMk id="6" creationId="{14B7F62D-8FA9-CE98-803B-75EBBDACE07C}"/>
          </ac:picMkLst>
        </pc:picChg>
      </pc:sldChg>
      <pc:sldChg chg="modSp">
        <pc:chgData name="Qiang ZHAO" userId="8032b0f83a4c003c" providerId="LiveId" clId="{53DC637D-89F7-604C-ABE5-7647C4EE16BD}" dt="2023-12-05T04:32:57.116" v="1076" actId="14826"/>
        <pc:sldMkLst>
          <pc:docMk/>
          <pc:sldMk cId="726649973" sldId="640"/>
        </pc:sldMkLst>
        <pc:picChg chg="mod">
          <ac:chgData name="Qiang ZHAO" userId="8032b0f83a4c003c" providerId="LiveId" clId="{53DC637D-89F7-604C-ABE5-7647C4EE16BD}" dt="2023-12-05T04:32:57.116" v="1076" actId="14826"/>
          <ac:picMkLst>
            <pc:docMk/>
            <pc:sldMk cId="726649973" sldId="640"/>
            <ac:picMk id="6" creationId="{14B7F62D-8FA9-CE98-803B-75EBBDACE07C}"/>
          </ac:picMkLst>
        </pc:picChg>
      </pc:sldChg>
      <pc:sldChg chg="modSp mod">
        <pc:chgData name="Qiang ZHAO" userId="8032b0f83a4c003c" providerId="LiveId" clId="{53DC637D-89F7-604C-ABE5-7647C4EE16BD}" dt="2023-12-05T04:34:34.111" v="1085" actId="20577"/>
        <pc:sldMkLst>
          <pc:docMk/>
          <pc:sldMk cId="2756434752" sldId="641"/>
        </pc:sldMkLst>
        <pc:graphicFrameChg chg="modGraphic">
          <ac:chgData name="Qiang ZHAO" userId="8032b0f83a4c003c" providerId="LiveId" clId="{53DC637D-89F7-604C-ABE5-7647C4EE16BD}" dt="2023-12-05T04:34:30.786" v="1084" actId="20577"/>
          <ac:graphicFrameMkLst>
            <pc:docMk/>
            <pc:sldMk cId="2756434752" sldId="641"/>
            <ac:graphicFrameMk id="9" creationId="{482E772B-2E27-1769-BF6C-EF2942FEB19E}"/>
          </ac:graphicFrameMkLst>
        </pc:graphicFrameChg>
        <pc:graphicFrameChg chg="modGraphic">
          <ac:chgData name="Qiang ZHAO" userId="8032b0f83a4c003c" providerId="LiveId" clId="{53DC637D-89F7-604C-ABE5-7647C4EE16BD}" dt="2023-12-05T04:34:34.111" v="1085" actId="20577"/>
          <ac:graphicFrameMkLst>
            <pc:docMk/>
            <pc:sldMk cId="2756434752" sldId="641"/>
            <ac:graphicFrameMk id="12" creationId="{EC694D2D-3BAC-6897-740B-2DF011C8DE97}"/>
          </ac:graphicFrameMkLst>
        </pc:graphicFrameChg>
        <pc:picChg chg="mod">
          <ac:chgData name="Qiang ZHAO" userId="8032b0f83a4c003c" providerId="LiveId" clId="{53DC637D-89F7-604C-ABE5-7647C4EE16BD}" dt="2023-12-05T04:33:08.788" v="1077" actId="14826"/>
          <ac:picMkLst>
            <pc:docMk/>
            <pc:sldMk cId="2756434752" sldId="641"/>
            <ac:picMk id="6" creationId="{14B7F62D-8FA9-CE98-803B-75EBBDACE07C}"/>
          </ac:picMkLst>
        </pc:picChg>
        <pc:picChg chg="mod">
          <ac:chgData name="Qiang ZHAO" userId="8032b0f83a4c003c" providerId="LiveId" clId="{53DC637D-89F7-604C-ABE5-7647C4EE16BD}" dt="2023-12-05T04:33:19.558" v="1078" actId="14826"/>
          <ac:picMkLst>
            <pc:docMk/>
            <pc:sldMk cId="2756434752" sldId="641"/>
            <ac:picMk id="11" creationId="{B36BC4DF-72B6-7780-AF7F-153F607E07AD}"/>
          </ac:picMkLst>
        </pc:picChg>
      </pc:sldChg>
      <pc:sldChg chg="addSp delSp modSp mod">
        <pc:chgData name="Qiang ZHAO" userId="8032b0f83a4c003c" providerId="LiveId" clId="{53DC637D-89F7-604C-ABE5-7647C4EE16BD}" dt="2023-12-05T04:33:32.269" v="1079" actId="14826"/>
        <pc:sldMkLst>
          <pc:docMk/>
          <pc:sldMk cId="3330903379" sldId="643"/>
        </pc:sldMkLst>
        <pc:picChg chg="mod">
          <ac:chgData name="Qiang ZHAO" userId="8032b0f83a4c003c" providerId="LiveId" clId="{53DC637D-89F7-604C-ABE5-7647C4EE16BD}" dt="2023-12-05T04:33:32.269" v="1079" actId="14826"/>
          <ac:picMkLst>
            <pc:docMk/>
            <pc:sldMk cId="3330903379" sldId="643"/>
            <ac:picMk id="6" creationId="{14B7F62D-8FA9-CE98-803B-75EBBDACE07C}"/>
          </ac:picMkLst>
        </pc:picChg>
        <pc:picChg chg="add del mod">
          <ac:chgData name="Qiang ZHAO" userId="8032b0f83a4c003c" providerId="LiveId" clId="{53DC637D-89F7-604C-ABE5-7647C4EE16BD}" dt="2023-12-04T15:50:53.094" v="40" actId="478"/>
          <ac:picMkLst>
            <pc:docMk/>
            <pc:sldMk cId="3330903379" sldId="643"/>
            <ac:picMk id="7" creationId="{3B98282A-0F82-0C63-75FC-C2C7CC8027AF}"/>
          </ac:picMkLst>
        </pc:picChg>
        <pc:picChg chg="add del mod">
          <ac:chgData name="Qiang ZHAO" userId="8032b0f83a4c003c" providerId="LiveId" clId="{53DC637D-89F7-604C-ABE5-7647C4EE16BD}" dt="2023-12-05T00:22:56.530" v="71" actId="478"/>
          <ac:picMkLst>
            <pc:docMk/>
            <pc:sldMk cId="3330903379" sldId="643"/>
            <ac:picMk id="7" creationId="{C4755152-C634-CB34-F035-D0CEE0C954A2}"/>
          </ac:picMkLst>
        </pc:picChg>
      </pc:sldChg>
      <pc:sldChg chg="addSp delSp modSp mod modAnim">
        <pc:chgData name="Qiang ZHAO" userId="8032b0f83a4c003c" providerId="LiveId" clId="{53DC637D-89F7-604C-ABE5-7647C4EE16BD}" dt="2023-12-05T13:43:25.786" v="1290" actId="14826"/>
        <pc:sldMkLst>
          <pc:docMk/>
          <pc:sldMk cId="560767937" sldId="644"/>
        </pc:sldMkLst>
        <pc:spChg chg="mod">
          <ac:chgData name="Qiang ZHAO" userId="8032b0f83a4c003c" providerId="LiveId" clId="{53DC637D-89F7-604C-ABE5-7647C4EE16BD}" dt="2023-12-05T00:52:03.806" v="247" actId="20577"/>
          <ac:spMkLst>
            <pc:docMk/>
            <pc:sldMk cId="560767937" sldId="644"/>
            <ac:spMk id="4" creationId="{9E86EB82-9D1E-0E1F-1FB1-6BF175F4582E}"/>
          </ac:spMkLst>
        </pc:spChg>
        <pc:spChg chg="add mod">
          <ac:chgData name="Qiang ZHAO" userId="8032b0f83a4c003c" providerId="LiveId" clId="{53DC637D-89F7-604C-ABE5-7647C4EE16BD}" dt="2023-12-05T05:39:09.289" v="1123" actId="1036"/>
          <ac:spMkLst>
            <pc:docMk/>
            <pc:sldMk cId="560767937" sldId="644"/>
            <ac:spMk id="6" creationId="{8642871D-76DA-7063-6B7B-C3E35F9BB249}"/>
          </ac:spMkLst>
        </pc:spChg>
        <pc:spChg chg="add mod">
          <ac:chgData name="Qiang ZHAO" userId="8032b0f83a4c003c" providerId="LiveId" clId="{53DC637D-89F7-604C-ABE5-7647C4EE16BD}" dt="2023-12-05T02:31:51.020" v="1061" actId="164"/>
          <ac:spMkLst>
            <pc:docMk/>
            <pc:sldMk cId="560767937" sldId="644"/>
            <ac:spMk id="9" creationId="{1CF63062-B35C-E14B-B6CE-A61A05299A36}"/>
          </ac:spMkLst>
        </pc:spChg>
        <pc:spChg chg="add mod">
          <ac:chgData name="Qiang ZHAO" userId="8032b0f83a4c003c" providerId="LiveId" clId="{53DC637D-89F7-604C-ABE5-7647C4EE16BD}" dt="2023-12-05T05:39:13.063" v="1124" actId="1036"/>
          <ac:spMkLst>
            <pc:docMk/>
            <pc:sldMk cId="560767937" sldId="644"/>
            <ac:spMk id="12" creationId="{B7212BA5-B130-BA2E-579D-DC92F6DCAFE2}"/>
          </ac:spMkLst>
        </pc:spChg>
        <pc:grpChg chg="add mod">
          <ac:chgData name="Qiang ZHAO" userId="8032b0f83a4c003c" providerId="LiveId" clId="{53DC637D-89F7-604C-ABE5-7647C4EE16BD}" dt="2023-12-05T05:42:49.826" v="1133" actId="1037"/>
          <ac:grpSpMkLst>
            <pc:docMk/>
            <pc:sldMk cId="560767937" sldId="644"/>
            <ac:grpSpMk id="13" creationId="{31F4B84F-22B4-4F6A-3520-115083F667AB}"/>
          </ac:grpSpMkLst>
        </pc:grpChg>
        <pc:graphicFrameChg chg="mod modGraphic">
          <ac:chgData name="Qiang ZHAO" userId="8032b0f83a4c003c" providerId="LiveId" clId="{53DC637D-89F7-604C-ABE5-7647C4EE16BD}" dt="2023-12-05T05:39:09.289" v="1123" actId="1036"/>
          <ac:graphicFrameMkLst>
            <pc:docMk/>
            <pc:sldMk cId="560767937" sldId="644"/>
            <ac:graphicFrameMk id="5" creationId="{7FE263A8-EF72-51FA-FDED-ADE5BE43ADDB}"/>
          </ac:graphicFrameMkLst>
        </pc:graphicFrameChg>
        <pc:picChg chg="add del mod">
          <ac:chgData name="Qiang ZHAO" userId="8032b0f83a4c003c" providerId="LiveId" clId="{53DC637D-89F7-604C-ABE5-7647C4EE16BD}" dt="2023-12-04T15:46:47.675" v="1" actId="478"/>
          <ac:picMkLst>
            <pc:docMk/>
            <pc:sldMk cId="560767937" sldId="644"/>
            <ac:picMk id="6" creationId="{CC20A4CE-0DEE-0A60-05B6-76D8F0E255CD}"/>
          </ac:picMkLst>
        </pc:picChg>
        <pc:picChg chg="add mod">
          <ac:chgData name="Qiang ZHAO" userId="8032b0f83a4c003c" providerId="LiveId" clId="{53DC637D-89F7-604C-ABE5-7647C4EE16BD}" dt="2023-12-05T02:31:51.020" v="1061" actId="164"/>
          <ac:picMkLst>
            <pc:docMk/>
            <pc:sldMk cId="560767937" sldId="644"/>
            <ac:picMk id="7" creationId="{2A88B393-5395-69E0-ECEF-90BA51D1FE66}"/>
          </ac:picMkLst>
        </pc:picChg>
        <pc:picChg chg="add mod">
          <ac:chgData name="Qiang ZHAO" userId="8032b0f83a4c003c" providerId="LiveId" clId="{53DC637D-89F7-604C-ABE5-7647C4EE16BD}" dt="2023-12-05T13:43:25.786" v="1290" actId="14826"/>
          <ac:picMkLst>
            <pc:docMk/>
            <pc:sldMk cId="560767937" sldId="644"/>
            <ac:picMk id="8" creationId="{17A5C161-6174-1AD4-23D2-44A9DDC779F3}"/>
          </ac:picMkLst>
        </pc:picChg>
        <pc:picChg chg="add del">
          <ac:chgData name="Qiang ZHAO" userId="8032b0f83a4c003c" providerId="LiveId" clId="{53DC637D-89F7-604C-ABE5-7647C4EE16BD}" dt="2023-12-05T00:54:43.869" v="249" actId="478"/>
          <ac:picMkLst>
            <pc:docMk/>
            <pc:sldMk cId="560767937" sldId="644"/>
            <ac:picMk id="1026" creationId="{5C99A1D8-9956-7925-EC52-9B12F7D06F5C}"/>
          </ac:picMkLst>
        </pc:picChg>
        <pc:cxnChg chg="add mod">
          <ac:chgData name="Qiang ZHAO" userId="8032b0f83a4c003c" providerId="LiveId" clId="{53DC637D-89F7-604C-ABE5-7647C4EE16BD}" dt="2023-12-05T02:31:51.020" v="1061" actId="164"/>
          <ac:cxnSpMkLst>
            <pc:docMk/>
            <pc:sldMk cId="560767937" sldId="644"/>
            <ac:cxnSpMk id="11" creationId="{3FAE4B89-2AE8-E25B-D504-A73A569F5725}"/>
          </ac:cxnSpMkLst>
        </pc:cxnChg>
      </pc:sldChg>
      <pc:sldChg chg="addSp modSp mod">
        <pc:chgData name="Qiang ZHAO" userId="8032b0f83a4c003c" providerId="LiveId" clId="{53DC637D-89F7-604C-ABE5-7647C4EE16BD}" dt="2023-12-05T01:08:37.934" v="523" actId="1076"/>
        <pc:sldMkLst>
          <pc:docMk/>
          <pc:sldMk cId="2445637553" sldId="645"/>
        </pc:sldMkLst>
        <pc:spChg chg="add mod">
          <ac:chgData name="Qiang ZHAO" userId="8032b0f83a4c003c" providerId="LiveId" clId="{53DC637D-89F7-604C-ABE5-7647C4EE16BD}" dt="2023-12-05T01:08:02.485" v="510" actId="1076"/>
          <ac:spMkLst>
            <pc:docMk/>
            <pc:sldMk cId="2445637553" sldId="645"/>
            <ac:spMk id="5" creationId="{985C83D9-A82D-1888-DB0C-E3A663E5681D}"/>
          </ac:spMkLst>
        </pc:spChg>
        <pc:spChg chg="add mod">
          <ac:chgData name="Qiang ZHAO" userId="8032b0f83a4c003c" providerId="LiveId" clId="{53DC637D-89F7-604C-ABE5-7647C4EE16BD}" dt="2023-12-05T01:08:12.404" v="519" actId="20577"/>
          <ac:spMkLst>
            <pc:docMk/>
            <pc:sldMk cId="2445637553" sldId="645"/>
            <ac:spMk id="6" creationId="{040F671D-23B9-E5A4-6773-F3215C01958D}"/>
          </ac:spMkLst>
        </pc:spChg>
        <pc:spChg chg="add mod">
          <ac:chgData name="Qiang ZHAO" userId="8032b0f83a4c003c" providerId="LiveId" clId="{53DC637D-89F7-604C-ABE5-7647C4EE16BD}" dt="2023-12-05T01:08:18.943" v="521" actId="1076"/>
          <ac:spMkLst>
            <pc:docMk/>
            <pc:sldMk cId="2445637553" sldId="645"/>
            <ac:spMk id="8" creationId="{2BCA7693-694C-F957-D5C4-0D27DB2C7C3F}"/>
          </ac:spMkLst>
        </pc:spChg>
        <pc:spChg chg="add mod">
          <ac:chgData name="Qiang ZHAO" userId="8032b0f83a4c003c" providerId="LiveId" clId="{53DC637D-89F7-604C-ABE5-7647C4EE16BD}" dt="2023-12-05T01:08:37.934" v="523" actId="1076"/>
          <ac:spMkLst>
            <pc:docMk/>
            <pc:sldMk cId="2445637553" sldId="645"/>
            <ac:spMk id="12" creationId="{7175E822-C8E4-9DA7-633A-54CD1CBC08E6}"/>
          </ac:spMkLst>
        </pc:spChg>
      </pc:sldChg>
      <pc:sldChg chg="addSp delSp modSp mod">
        <pc:chgData name="Qiang ZHAO" userId="8032b0f83a4c003c" providerId="LiveId" clId="{53DC637D-89F7-604C-ABE5-7647C4EE16BD}" dt="2023-12-05T13:43:47.382" v="1292" actId="14826"/>
        <pc:sldMkLst>
          <pc:docMk/>
          <pc:sldMk cId="752289830" sldId="646"/>
        </pc:sldMkLst>
        <pc:spChg chg="mod">
          <ac:chgData name="Qiang ZHAO" userId="8032b0f83a4c003c" providerId="LiveId" clId="{53DC637D-89F7-604C-ABE5-7647C4EE16BD}" dt="2023-12-05T01:21:16.454" v="695" actId="1035"/>
          <ac:spMkLst>
            <pc:docMk/>
            <pc:sldMk cId="752289830" sldId="646"/>
            <ac:spMk id="4" creationId="{9E86EB82-9D1E-0E1F-1FB1-6BF175F4582E}"/>
          </ac:spMkLst>
        </pc:spChg>
        <pc:spChg chg="del">
          <ac:chgData name="Qiang ZHAO" userId="8032b0f83a4c003c" providerId="LiveId" clId="{53DC637D-89F7-604C-ABE5-7647C4EE16BD}" dt="2023-12-04T15:47:36.354" v="6" actId="478"/>
          <ac:spMkLst>
            <pc:docMk/>
            <pc:sldMk cId="752289830" sldId="646"/>
            <ac:spMk id="5" creationId="{BAB77542-DEFD-149C-4FE7-DEC0B720A0C8}"/>
          </ac:spMkLst>
        </pc:spChg>
        <pc:spChg chg="del">
          <ac:chgData name="Qiang ZHAO" userId="8032b0f83a4c003c" providerId="LiveId" clId="{53DC637D-89F7-604C-ABE5-7647C4EE16BD}" dt="2023-12-04T15:47:36.354" v="6" actId="478"/>
          <ac:spMkLst>
            <pc:docMk/>
            <pc:sldMk cId="752289830" sldId="646"/>
            <ac:spMk id="6" creationId="{FCC4862F-360F-D233-C857-0CCBDB6E35F1}"/>
          </ac:spMkLst>
        </pc:spChg>
        <pc:spChg chg="del">
          <ac:chgData name="Qiang ZHAO" userId="8032b0f83a4c003c" providerId="LiveId" clId="{53DC637D-89F7-604C-ABE5-7647C4EE16BD}" dt="2023-12-04T15:47:36.354" v="6" actId="478"/>
          <ac:spMkLst>
            <pc:docMk/>
            <pc:sldMk cId="752289830" sldId="646"/>
            <ac:spMk id="7" creationId="{03AA3C2B-2F15-2419-44C8-EC9B38B342B0}"/>
          </ac:spMkLst>
        </pc:spChg>
        <pc:spChg chg="del">
          <ac:chgData name="Qiang ZHAO" userId="8032b0f83a4c003c" providerId="LiveId" clId="{53DC637D-89F7-604C-ABE5-7647C4EE16BD}" dt="2023-12-04T15:47:36.354" v="6" actId="478"/>
          <ac:spMkLst>
            <pc:docMk/>
            <pc:sldMk cId="752289830" sldId="646"/>
            <ac:spMk id="8" creationId="{505F8A7B-A0A0-A6D0-E8D8-D0CE9C472BE1}"/>
          </ac:spMkLst>
        </pc:spChg>
        <pc:spChg chg="mod">
          <ac:chgData name="Qiang ZHAO" userId="8032b0f83a4c003c" providerId="LiveId" clId="{53DC637D-89F7-604C-ABE5-7647C4EE16BD}" dt="2023-12-05T01:21:16.454" v="695" actId="1035"/>
          <ac:spMkLst>
            <pc:docMk/>
            <pc:sldMk cId="752289830" sldId="646"/>
            <ac:spMk id="10" creationId="{459C899B-F029-D338-E65A-2CC2647D3AEE}"/>
          </ac:spMkLst>
        </pc:spChg>
        <pc:graphicFrameChg chg="add del mod modGraphic">
          <ac:chgData name="Qiang ZHAO" userId="8032b0f83a4c003c" providerId="LiveId" clId="{53DC637D-89F7-604C-ABE5-7647C4EE16BD}" dt="2023-12-05T05:52:47.262" v="1277" actId="478"/>
          <ac:graphicFrameMkLst>
            <pc:docMk/>
            <pc:sldMk cId="752289830" sldId="646"/>
            <ac:graphicFrameMk id="5" creationId="{D6765FF4-81AC-4346-80A4-547E720C151B}"/>
          </ac:graphicFrameMkLst>
        </pc:graphicFrameChg>
        <pc:graphicFrameChg chg="add mod">
          <ac:chgData name="Qiang ZHAO" userId="8032b0f83a4c003c" providerId="LiveId" clId="{53DC637D-89F7-604C-ABE5-7647C4EE16BD}" dt="2023-12-05T05:52:52.747" v="1278" actId="1076"/>
          <ac:graphicFrameMkLst>
            <pc:docMk/>
            <pc:sldMk cId="752289830" sldId="646"/>
            <ac:graphicFrameMk id="6" creationId="{7DD6A7B4-012D-00C6-6258-8910EB105B45}"/>
          </ac:graphicFrameMkLst>
        </pc:graphicFrameChg>
        <pc:picChg chg="del">
          <ac:chgData name="Qiang ZHAO" userId="8032b0f83a4c003c" providerId="LiveId" clId="{53DC637D-89F7-604C-ABE5-7647C4EE16BD}" dt="2023-12-04T15:47:36.354" v="6" actId="478"/>
          <ac:picMkLst>
            <pc:docMk/>
            <pc:sldMk cId="752289830" sldId="646"/>
            <ac:picMk id="9" creationId="{679B9CA7-2287-71DC-1DB9-0161EDD227B4}"/>
          </ac:picMkLst>
        </pc:picChg>
        <pc:picChg chg="del">
          <ac:chgData name="Qiang ZHAO" userId="8032b0f83a4c003c" providerId="LiveId" clId="{53DC637D-89F7-604C-ABE5-7647C4EE16BD}" dt="2023-12-04T15:47:36.354" v="6" actId="478"/>
          <ac:picMkLst>
            <pc:docMk/>
            <pc:sldMk cId="752289830" sldId="646"/>
            <ac:picMk id="11" creationId="{EE219853-482A-5DFB-40CA-C53B88EE0D94}"/>
          </ac:picMkLst>
        </pc:picChg>
        <pc:picChg chg="del">
          <ac:chgData name="Qiang ZHAO" userId="8032b0f83a4c003c" providerId="LiveId" clId="{53DC637D-89F7-604C-ABE5-7647C4EE16BD}" dt="2023-12-04T15:47:36.354" v="6" actId="478"/>
          <ac:picMkLst>
            <pc:docMk/>
            <pc:sldMk cId="752289830" sldId="646"/>
            <ac:picMk id="13" creationId="{C71677EF-33FE-5D3C-C79E-AB4C4ED4BF49}"/>
          </ac:picMkLst>
        </pc:picChg>
        <pc:picChg chg="add mod">
          <ac:chgData name="Qiang ZHAO" userId="8032b0f83a4c003c" providerId="LiveId" clId="{53DC637D-89F7-604C-ABE5-7647C4EE16BD}" dt="2023-12-05T13:43:39.282" v="1291" actId="14826"/>
          <ac:picMkLst>
            <pc:docMk/>
            <pc:sldMk cId="752289830" sldId="646"/>
            <ac:picMk id="14" creationId="{4A6798B9-4F71-A017-5646-325B7A1916BA}"/>
          </ac:picMkLst>
        </pc:picChg>
        <pc:picChg chg="del">
          <ac:chgData name="Qiang ZHAO" userId="8032b0f83a4c003c" providerId="LiveId" clId="{53DC637D-89F7-604C-ABE5-7647C4EE16BD}" dt="2023-12-04T15:47:36.354" v="6" actId="478"/>
          <ac:picMkLst>
            <pc:docMk/>
            <pc:sldMk cId="752289830" sldId="646"/>
            <ac:picMk id="15" creationId="{5A3F35A4-0267-AE5A-FEC0-33AC16B9E0E7}"/>
          </ac:picMkLst>
        </pc:picChg>
        <pc:picChg chg="add mod">
          <ac:chgData name="Qiang ZHAO" userId="8032b0f83a4c003c" providerId="LiveId" clId="{53DC637D-89F7-604C-ABE5-7647C4EE16BD}" dt="2023-12-05T13:43:47.382" v="1292" actId="14826"/>
          <ac:picMkLst>
            <pc:docMk/>
            <pc:sldMk cId="752289830" sldId="646"/>
            <ac:picMk id="17" creationId="{CE487D9F-9AB5-FD3B-9F05-3C694469E6BC}"/>
          </ac:picMkLst>
        </pc:picChg>
      </pc:sldChg>
      <pc:sldChg chg="addSp delSp modSp mod">
        <pc:chgData name="Qiang ZHAO" userId="8032b0f83a4c003c" providerId="LiveId" clId="{53DC637D-89F7-604C-ABE5-7647C4EE16BD}" dt="2023-12-05T13:44:35.394" v="1295" actId="14826"/>
        <pc:sldMkLst>
          <pc:docMk/>
          <pc:sldMk cId="3541659157" sldId="653"/>
        </pc:sldMkLst>
        <pc:spChg chg="add mod">
          <ac:chgData name="Qiang ZHAO" userId="8032b0f83a4c003c" providerId="LiveId" clId="{53DC637D-89F7-604C-ABE5-7647C4EE16BD}" dt="2023-12-05T01:41:40.207" v="990" actId="1036"/>
          <ac:spMkLst>
            <pc:docMk/>
            <pc:sldMk cId="3541659157" sldId="653"/>
            <ac:spMk id="5" creationId="{43DAD348-2211-5451-47BC-C57D41B6BC50}"/>
          </ac:spMkLst>
        </pc:spChg>
        <pc:spChg chg="add mod">
          <ac:chgData name="Qiang ZHAO" userId="8032b0f83a4c003c" providerId="LiveId" clId="{53DC637D-89F7-604C-ABE5-7647C4EE16BD}" dt="2023-12-05T01:41:33.731" v="978" actId="1076"/>
          <ac:spMkLst>
            <pc:docMk/>
            <pc:sldMk cId="3541659157" sldId="653"/>
            <ac:spMk id="6" creationId="{76D09A77-8E18-743D-E7BC-504D0D7923E5}"/>
          </ac:spMkLst>
        </pc:spChg>
        <pc:picChg chg="add mod">
          <ac:chgData name="Qiang ZHAO" userId="8032b0f83a4c003c" providerId="LiveId" clId="{53DC637D-89F7-604C-ABE5-7647C4EE16BD}" dt="2023-12-05T13:44:35.394" v="1295" actId="14826"/>
          <ac:picMkLst>
            <pc:docMk/>
            <pc:sldMk cId="3541659157" sldId="653"/>
            <ac:picMk id="4" creationId="{C643984A-0025-89A6-C572-4E95A6321954}"/>
          </ac:picMkLst>
        </pc:picChg>
        <pc:picChg chg="del">
          <ac:chgData name="Qiang ZHAO" userId="8032b0f83a4c003c" providerId="LiveId" clId="{53DC637D-89F7-604C-ABE5-7647C4EE16BD}" dt="2023-12-05T01:32:55.565" v="781" actId="478"/>
          <ac:picMkLst>
            <pc:docMk/>
            <pc:sldMk cId="3541659157" sldId="653"/>
            <ac:picMk id="9" creationId="{3CCB12CC-4B0A-EA9D-41DB-920643E7226B}"/>
          </ac:picMkLst>
        </pc:picChg>
        <pc:picChg chg="del">
          <ac:chgData name="Qiang ZHAO" userId="8032b0f83a4c003c" providerId="LiveId" clId="{53DC637D-89F7-604C-ABE5-7647C4EE16BD}" dt="2023-12-05T01:32:54.438" v="780" actId="478"/>
          <ac:picMkLst>
            <pc:docMk/>
            <pc:sldMk cId="3541659157" sldId="653"/>
            <ac:picMk id="13" creationId="{BF2CCD91-DF68-5CCB-9E4F-F70780C9DB63}"/>
          </ac:picMkLst>
        </pc:picChg>
      </pc:sldChg>
      <pc:sldChg chg="delSp modSp mod">
        <pc:chgData name="Qiang ZHAO" userId="8032b0f83a4c003c" providerId="LiveId" clId="{53DC637D-89F7-604C-ABE5-7647C4EE16BD}" dt="2023-12-05T01:32:16.913" v="773" actId="1036"/>
        <pc:sldMkLst>
          <pc:docMk/>
          <pc:sldMk cId="2556722294" sldId="654"/>
        </pc:sldMkLst>
        <pc:spChg chg="mod">
          <ac:chgData name="Qiang ZHAO" userId="8032b0f83a4c003c" providerId="LiveId" clId="{53DC637D-89F7-604C-ABE5-7647C4EE16BD}" dt="2023-12-05T01:32:16.913" v="773" actId="1036"/>
          <ac:spMkLst>
            <pc:docMk/>
            <pc:sldMk cId="2556722294" sldId="654"/>
            <ac:spMk id="4" creationId="{9E86EB82-9D1E-0E1F-1FB1-6BF175F4582E}"/>
          </ac:spMkLst>
        </pc:spChg>
        <pc:spChg chg="del">
          <ac:chgData name="Qiang ZHAO" userId="8032b0f83a4c003c" providerId="LiveId" clId="{53DC637D-89F7-604C-ABE5-7647C4EE16BD}" dt="2023-12-05T01:27:30.121" v="733" actId="478"/>
          <ac:spMkLst>
            <pc:docMk/>
            <pc:sldMk cId="2556722294" sldId="654"/>
            <ac:spMk id="5" creationId="{44FF9716-6A51-B542-5519-DF2E5708EBD1}"/>
          </ac:spMkLst>
        </pc:spChg>
        <pc:spChg chg="mod">
          <ac:chgData name="Qiang ZHAO" userId="8032b0f83a4c003c" providerId="LiveId" clId="{53DC637D-89F7-604C-ABE5-7647C4EE16BD}" dt="2023-12-05T01:31:35.692" v="751" actId="20577"/>
          <ac:spMkLst>
            <pc:docMk/>
            <pc:sldMk cId="2556722294" sldId="654"/>
            <ac:spMk id="6" creationId="{61E7D407-2781-E86C-E983-9F013CD67CB9}"/>
          </ac:spMkLst>
        </pc:spChg>
        <pc:spChg chg="mod">
          <ac:chgData name="Qiang ZHAO" userId="8032b0f83a4c003c" providerId="LiveId" clId="{53DC637D-89F7-604C-ABE5-7647C4EE16BD}" dt="2023-12-05T01:28:42.397" v="741" actId="20577"/>
          <ac:spMkLst>
            <pc:docMk/>
            <pc:sldMk cId="2556722294" sldId="654"/>
            <ac:spMk id="7" creationId="{58444C16-A571-E36F-2EF4-2C122B68433A}"/>
          </ac:spMkLst>
        </pc:spChg>
        <pc:spChg chg="mod">
          <ac:chgData name="Qiang ZHAO" userId="8032b0f83a4c003c" providerId="LiveId" clId="{53DC637D-89F7-604C-ABE5-7647C4EE16BD}" dt="2023-12-05T01:29:04.541" v="749" actId="20577"/>
          <ac:spMkLst>
            <pc:docMk/>
            <pc:sldMk cId="2556722294" sldId="654"/>
            <ac:spMk id="8" creationId="{645409E1-D7D1-4DDA-4431-78094FF75E62}"/>
          </ac:spMkLst>
        </pc:spChg>
        <pc:picChg chg="mod">
          <ac:chgData name="Qiang ZHAO" userId="8032b0f83a4c003c" providerId="LiveId" clId="{53DC637D-89F7-604C-ABE5-7647C4EE16BD}" dt="2023-12-05T01:31:46.801" v="762" actId="1036"/>
          <ac:picMkLst>
            <pc:docMk/>
            <pc:sldMk cId="2556722294" sldId="654"/>
            <ac:picMk id="9" creationId="{679B9CA7-2287-71DC-1DB9-0161EDD227B4}"/>
          </ac:picMkLst>
        </pc:picChg>
        <pc:picChg chg="mod">
          <ac:chgData name="Qiang ZHAO" userId="8032b0f83a4c003c" providerId="LiveId" clId="{53DC637D-89F7-604C-ABE5-7647C4EE16BD}" dt="2023-12-05T01:31:46.801" v="762" actId="1036"/>
          <ac:picMkLst>
            <pc:docMk/>
            <pc:sldMk cId="2556722294" sldId="654"/>
            <ac:picMk id="11" creationId="{EE219853-482A-5DFB-40CA-C53B88EE0D94}"/>
          </ac:picMkLst>
        </pc:picChg>
        <pc:picChg chg="mod">
          <ac:chgData name="Qiang ZHAO" userId="8032b0f83a4c003c" providerId="LiveId" clId="{53DC637D-89F7-604C-ABE5-7647C4EE16BD}" dt="2023-12-05T01:31:46.801" v="762" actId="1036"/>
          <ac:picMkLst>
            <pc:docMk/>
            <pc:sldMk cId="2556722294" sldId="654"/>
            <ac:picMk id="13" creationId="{C71677EF-33FE-5D3C-C79E-AB4C4ED4BF49}"/>
          </ac:picMkLst>
        </pc:picChg>
        <pc:picChg chg="mod">
          <ac:chgData name="Qiang ZHAO" userId="8032b0f83a4c003c" providerId="LiveId" clId="{53DC637D-89F7-604C-ABE5-7647C4EE16BD}" dt="2023-12-05T01:31:46.801" v="762" actId="1036"/>
          <ac:picMkLst>
            <pc:docMk/>
            <pc:sldMk cId="2556722294" sldId="654"/>
            <ac:picMk id="15" creationId="{5A3F35A4-0267-AE5A-FEC0-33AC16B9E0E7}"/>
          </ac:picMkLst>
        </pc:picChg>
      </pc:sldChg>
      <pc:sldChg chg="del">
        <pc:chgData name="Qiang ZHAO" userId="8032b0f83a4c003c" providerId="LiveId" clId="{53DC637D-89F7-604C-ABE5-7647C4EE16BD}" dt="2023-12-04T15:48:19.032" v="15" actId="2696"/>
        <pc:sldMkLst>
          <pc:docMk/>
          <pc:sldMk cId="2519676222" sldId="655"/>
        </pc:sldMkLst>
      </pc:sldChg>
      <pc:sldChg chg="addSp delSp modSp add mod">
        <pc:chgData name="Qiang ZHAO" userId="8032b0f83a4c003c" providerId="LiveId" clId="{53DC637D-89F7-604C-ABE5-7647C4EE16BD}" dt="2023-12-05T13:44:03.402" v="1294" actId="14826"/>
        <pc:sldMkLst>
          <pc:docMk/>
          <pc:sldMk cId="3382745681" sldId="655"/>
        </pc:sldMkLst>
        <pc:spChg chg="mod">
          <ac:chgData name="Qiang ZHAO" userId="8032b0f83a4c003c" providerId="LiveId" clId="{53DC637D-89F7-604C-ABE5-7647C4EE16BD}" dt="2023-12-05T01:22:05.626" v="711" actId="20577"/>
          <ac:spMkLst>
            <pc:docMk/>
            <pc:sldMk cId="3382745681" sldId="655"/>
            <ac:spMk id="4" creationId="{9E86EB82-9D1E-0E1F-1FB1-6BF175F4582E}"/>
          </ac:spMkLst>
        </pc:spChg>
        <pc:spChg chg="del">
          <ac:chgData name="Qiang ZHAO" userId="8032b0f83a4c003c" providerId="LiveId" clId="{53DC637D-89F7-604C-ABE5-7647C4EE16BD}" dt="2023-12-04T15:48:31.264" v="17" actId="478"/>
          <ac:spMkLst>
            <pc:docMk/>
            <pc:sldMk cId="3382745681" sldId="655"/>
            <ac:spMk id="5" creationId="{B342D218-D6C1-8C95-7F95-DEDB6DD43066}"/>
          </ac:spMkLst>
        </pc:spChg>
        <pc:spChg chg="del">
          <ac:chgData name="Qiang ZHAO" userId="8032b0f83a4c003c" providerId="LiveId" clId="{53DC637D-89F7-604C-ABE5-7647C4EE16BD}" dt="2023-12-04T15:48:31.264" v="17" actId="478"/>
          <ac:spMkLst>
            <pc:docMk/>
            <pc:sldMk cId="3382745681" sldId="655"/>
            <ac:spMk id="6" creationId="{79210BE9-22A1-76D1-1270-493A8441CE35}"/>
          </ac:spMkLst>
        </pc:spChg>
        <pc:spChg chg="del">
          <ac:chgData name="Qiang ZHAO" userId="8032b0f83a4c003c" providerId="LiveId" clId="{53DC637D-89F7-604C-ABE5-7647C4EE16BD}" dt="2023-12-04T15:48:31.264" v="17" actId="478"/>
          <ac:spMkLst>
            <pc:docMk/>
            <pc:sldMk cId="3382745681" sldId="655"/>
            <ac:spMk id="7" creationId="{0A5012AB-E38B-EEC8-3553-DC25DB8ABC9C}"/>
          </ac:spMkLst>
        </pc:spChg>
        <pc:spChg chg="del">
          <ac:chgData name="Qiang ZHAO" userId="8032b0f83a4c003c" providerId="LiveId" clId="{53DC637D-89F7-604C-ABE5-7647C4EE16BD}" dt="2023-12-04T15:48:31.264" v="17" actId="478"/>
          <ac:spMkLst>
            <pc:docMk/>
            <pc:sldMk cId="3382745681" sldId="655"/>
            <ac:spMk id="8" creationId="{C1CDC3AD-BD89-5A82-910A-9DE5512CFACA}"/>
          </ac:spMkLst>
        </pc:spChg>
        <pc:spChg chg="mod">
          <ac:chgData name="Qiang ZHAO" userId="8032b0f83a4c003c" providerId="LiveId" clId="{53DC637D-89F7-604C-ABE5-7647C4EE16BD}" dt="2023-12-05T01:23:02.024" v="730" actId="1037"/>
          <ac:spMkLst>
            <pc:docMk/>
            <pc:sldMk cId="3382745681" sldId="655"/>
            <ac:spMk id="10" creationId="{C16D69DB-7F0A-B34D-1780-FBD3D7D002AA}"/>
          </ac:spMkLst>
        </pc:spChg>
        <pc:graphicFrameChg chg="add del mod">
          <ac:chgData name="Qiang ZHAO" userId="8032b0f83a4c003c" providerId="LiveId" clId="{53DC637D-89F7-604C-ABE5-7647C4EE16BD}" dt="2023-12-05T05:52:41.830" v="1275" actId="21"/>
          <ac:graphicFrameMkLst>
            <pc:docMk/>
            <pc:sldMk cId="3382745681" sldId="655"/>
            <ac:graphicFrameMk id="6" creationId="{B5E42958-ADE3-2D10-F5A7-D9A1B373F3D8}"/>
          </ac:graphicFrameMkLst>
        </pc:graphicFrameChg>
        <pc:graphicFrameChg chg="add mod">
          <ac:chgData name="Qiang ZHAO" userId="8032b0f83a4c003c" providerId="LiveId" clId="{53DC637D-89F7-604C-ABE5-7647C4EE16BD}" dt="2023-12-05T05:53:10.753" v="1279" actId="1076"/>
          <ac:graphicFrameMkLst>
            <pc:docMk/>
            <pc:sldMk cId="3382745681" sldId="655"/>
            <ac:graphicFrameMk id="7" creationId="{1CC0D29B-35A4-0960-7ED6-0856A14C1E93}"/>
          </ac:graphicFrameMkLst>
        </pc:graphicFrameChg>
        <pc:picChg chg="add mod">
          <ac:chgData name="Qiang ZHAO" userId="8032b0f83a4c003c" providerId="LiveId" clId="{53DC637D-89F7-604C-ABE5-7647C4EE16BD}" dt="2023-12-05T13:44:03.402" v="1294" actId="14826"/>
          <ac:picMkLst>
            <pc:docMk/>
            <pc:sldMk cId="3382745681" sldId="655"/>
            <ac:picMk id="5" creationId="{38C96AF4-DBC6-BC3D-97AE-E5E0F5E06957}"/>
          </ac:picMkLst>
        </pc:picChg>
        <pc:picChg chg="del">
          <ac:chgData name="Qiang ZHAO" userId="8032b0f83a4c003c" providerId="LiveId" clId="{53DC637D-89F7-604C-ABE5-7647C4EE16BD}" dt="2023-12-04T15:48:31.264" v="17" actId="478"/>
          <ac:picMkLst>
            <pc:docMk/>
            <pc:sldMk cId="3382745681" sldId="655"/>
            <ac:picMk id="9" creationId="{679B9CA7-2287-71DC-1DB9-0161EDD227B4}"/>
          </ac:picMkLst>
        </pc:picChg>
        <pc:picChg chg="del">
          <ac:chgData name="Qiang ZHAO" userId="8032b0f83a4c003c" providerId="LiveId" clId="{53DC637D-89F7-604C-ABE5-7647C4EE16BD}" dt="2023-12-04T15:48:31.264" v="17" actId="478"/>
          <ac:picMkLst>
            <pc:docMk/>
            <pc:sldMk cId="3382745681" sldId="655"/>
            <ac:picMk id="11" creationId="{EE219853-482A-5DFB-40CA-C53B88EE0D94}"/>
          </ac:picMkLst>
        </pc:picChg>
        <pc:picChg chg="del">
          <ac:chgData name="Qiang ZHAO" userId="8032b0f83a4c003c" providerId="LiveId" clId="{53DC637D-89F7-604C-ABE5-7647C4EE16BD}" dt="2023-12-04T15:48:31.264" v="17" actId="478"/>
          <ac:picMkLst>
            <pc:docMk/>
            <pc:sldMk cId="3382745681" sldId="655"/>
            <ac:picMk id="13" creationId="{C71677EF-33FE-5D3C-C79E-AB4C4ED4BF49}"/>
          </ac:picMkLst>
        </pc:picChg>
        <pc:picChg chg="add mod">
          <ac:chgData name="Qiang ZHAO" userId="8032b0f83a4c003c" providerId="LiveId" clId="{53DC637D-89F7-604C-ABE5-7647C4EE16BD}" dt="2023-12-05T13:43:56.167" v="1293" actId="14826"/>
          <ac:picMkLst>
            <pc:docMk/>
            <pc:sldMk cId="3382745681" sldId="655"/>
            <ac:picMk id="14" creationId="{7C59D52D-B323-2914-4CBB-FA06272478D4}"/>
          </ac:picMkLst>
        </pc:picChg>
        <pc:picChg chg="del">
          <ac:chgData name="Qiang ZHAO" userId="8032b0f83a4c003c" providerId="LiveId" clId="{53DC637D-89F7-604C-ABE5-7647C4EE16BD}" dt="2023-12-04T15:48:31.264" v="17" actId="478"/>
          <ac:picMkLst>
            <pc:docMk/>
            <pc:sldMk cId="3382745681" sldId="655"/>
            <ac:picMk id="15" creationId="{5A3F35A4-0267-AE5A-FEC0-33AC16B9E0E7}"/>
          </ac:picMkLst>
        </pc:picChg>
      </pc:sldChg>
      <pc:sldChg chg="del">
        <pc:chgData name="Qiang ZHAO" userId="8032b0f83a4c003c" providerId="LiveId" clId="{53DC637D-89F7-604C-ABE5-7647C4EE16BD}" dt="2023-12-04T15:48:19.032" v="15" actId="2696"/>
        <pc:sldMkLst>
          <pc:docMk/>
          <pc:sldMk cId="262169069" sldId="656"/>
        </pc:sldMkLst>
      </pc:sldChg>
      <pc:sldChg chg="add del">
        <pc:chgData name="Qiang ZHAO" userId="8032b0f83a4c003c" providerId="LiveId" clId="{53DC637D-89F7-604C-ABE5-7647C4EE16BD}" dt="2023-12-04T15:48:51.258" v="23" actId="2696"/>
        <pc:sldMkLst>
          <pc:docMk/>
          <pc:sldMk cId="2856314776" sldId="656"/>
        </pc:sldMkLst>
      </pc:sldChg>
      <pc:sldChg chg="modSp mod">
        <pc:chgData name="Qiang ZHAO" userId="8032b0f83a4c003c" providerId="LiveId" clId="{53DC637D-89F7-604C-ABE5-7647C4EE16BD}" dt="2023-12-05T01:32:27.515" v="779" actId="1038"/>
        <pc:sldMkLst>
          <pc:docMk/>
          <pc:sldMk cId="3007628172" sldId="657"/>
        </pc:sldMkLst>
        <pc:spChg chg="mod">
          <ac:chgData name="Qiang ZHAO" userId="8032b0f83a4c003c" providerId="LiveId" clId="{53DC637D-89F7-604C-ABE5-7647C4EE16BD}" dt="2023-12-05T01:32:27.515" v="779" actId="1038"/>
          <ac:spMkLst>
            <pc:docMk/>
            <pc:sldMk cId="3007628172" sldId="657"/>
            <ac:spMk id="4" creationId="{9E86EB82-9D1E-0E1F-1FB1-6BF175F4582E}"/>
          </ac:spMkLst>
        </pc:spChg>
        <pc:picChg chg="mod">
          <ac:chgData name="Qiang ZHAO" userId="8032b0f83a4c003c" providerId="LiveId" clId="{53DC637D-89F7-604C-ABE5-7647C4EE16BD}" dt="2023-12-05T01:32:27.515" v="779" actId="1038"/>
          <ac:picMkLst>
            <pc:docMk/>
            <pc:sldMk cId="3007628172" sldId="657"/>
            <ac:picMk id="9" creationId="{679B9CA7-2287-71DC-1DB9-0161EDD227B4}"/>
          </ac:picMkLst>
        </pc:picChg>
        <pc:picChg chg="mod">
          <ac:chgData name="Qiang ZHAO" userId="8032b0f83a4c003c" providerId="LiveId" clId="{53DC637D-89F7-604C-ABE5-7647C4EE16BD}" dt="2023-12-05T01:32:27.515" v="779" actId="1038"/>
          <ac:picMkLst>
            <pc:docMk/>
            <pc:sldMk cId="3007628172" sldId="657"/>
            <ac:picMk id="11" creationId="{EE219853-482A-5DFB-40CA-C53B88EE0D94}"/>
          </ac:picMkLst>
        </pc:picChg>
        <pc:picChg chg="mod">
          <ac:chgData name="Qiang ZHAO" userId="8032b0f83a4c003c" providerId="LiveId" clId="{53DC637D-89F7-604C-ABE5-7647C4EE16BD}" dt="2023-12-05T01:32:27.515" v="779" actId="1038"/>
          <ac:picMkLst>
            <pc:docMk/>
            <pc:sldMk cId="3007628172" sldId="657"/>
            <ac:picMk id="13" creationId="{C71677EF-33FE-5D3C-C79E-AB4C4ED4BF49}"/>
          </ac:picMkLst>
        </pc:picChg>
        <pc:picChg chg="mod">
          <ac:chgData name="Qiang ZHAO" userId="8032b0f83a4c003c" providerId="LiveId" clId="{53DC637D-89F7-604C-ABE5-7647C4EE16BD}" dt="2023-12-05T01:32:27.515" v="779" actId="1038"/>
          <ac:picMkLst>
            <pc:docMk/>
            <pc:sldMk cId="3007628172" sldId="657"/>
            <ac:picMk id="15" creationId="{5A3F35A4-0267-AE5A-FEC0-33AC16B9E0E7}"/>
          </ac:picMkLst>
        </pc:picChg>
      </pc:sldChg>
      <pc:sldChg chg="modSp mod">
        <pc:chgData name="Qiang ZHAO" userId="8032b0f83a4c003c" providerId="LiveId" clId="{53DC637D-89F7-604C-ABE5-7647C4EE16BD}" dt="2023-12-05T01:27:14.765" v="732" actId="20577"/>
        <pc:sldMkLst>
          <pc:docMk/>
          <pc:sldMk cId="1220601935" sldId="659"/>
        </pc:sldMkLst>
        <pc:spChg chg="mod">
          <ac:chgData name="Qiang ZHAO" userId="8032b0f83a4c003c" providerId="LiveId" clId="{53DC637D-89F7-604C-ABE5-7647C4EE16BD}" dt="2023-12-05T01:27:14.765" v="732" actId="20577"/>
          <ac:spMkLst>
            <pc:docMk/>
            <pc:sldMk cId="1220601935" sldId="659"/>
            <ac:spMk id="4" creationId="{9E86EB82-9D1E-0E1F-1FB1-6BF175F4582E}"/>
          </ac:spMkLst>
        </pc:spChg>
      </pc:sldChg>
      <pc:sldChg chg="del">
        <pc:chgData name="Qiang ZHAO" userId="8032b0f83a4c003c" providerId="LiveId" clId="{53DC637D-89F7-604C-ABE5-7647C4EE16BD}" dt="2023-12-05T01:38:07.161" v="975" actId="2696"/>
        <pc:sldMkLst>
          <pc:docMk/>
          <pc:sldMk cId="2589159348" sldId="664"/>
        </pc:sldMkLst>
      </pc:sldChg>
      <pc:sldChg chg="addSp delSp modSp add del mod">
        <pc:chgData name="Qiang ZHAO" userId="8032b0f83a4c003c" providerId="LiveId" clId="{53DC637D-89F7-604C-ABE5-7647C4EE16BD}" dt="2023-12-05T01:24:02.065" v="731" actId="2696"/>
        <pc:sldMkLst>
          <pc:docMk/>
          <pc:sldMk cId="3105672739" sldId="665"/>
        </pc:sldMkLst>
        <pc:spChg chg="mod">
          <ac:chgData name="Qiang ZHAO" userId="8032b0f83a4c003c" providerId="LiveId" clId="{53DC637D-89F7-604C-ABE5-7647C4EE16BD}" dt="2023-12-04T15:49:12.703" v="35" actId="1076"/>
          <ac:spMkLst>
            <pc:docMk/>
            <pc:sldMk cId="3105672739" sldId="665"/>
            <ac:spMk id="4" creationId="{9E86EB82-9D1E-0E1F-1FB1-6BF175F4582E}"/>
          </ac:spMkLst>
        </pc:spChg>
        <pc:picChg chg="add mod">
          <ac:chgData name="Qiang ZHAO" userId="8032b0f83a4c003c" providerId="LiveId" clId="{53DC637D-89F7-604C-ABE5-7647C4EE16BD}" dt="2023-12-04T15:49:16.489" v="36" actId="1076"/>
          <ac:picMkLst>
            <pc:docMk/>
            <pc:sldMk cId="3105672739" sldId="665"/>
            <ac:picMk id="6" creationId="{8ED789F3-E848-F7B9-2E29-D8282CED5D44}"/>
          </ac:picMkLst>
        </pc:picChg>
        <pc:picChg chg="del">
          <ac:chgData name="Qiang ZHAO" userId="8032b0f83a4c003c" providerId="LiveId" clId="{53DC637D-89F7-604C-ABE5-7647C4EE16BD}" dt="2023-12-04T15:48:57.643" v="24" actId="478"/>
          <ac:picMkLst>
            <pc:docMk/>
            <pc:sldMk cId="3105672739" sldId="665"/>
            <ac:picMk id="14" creationId="{7C59D52D-B323-2914-4CBB-FA06272478D4}"/>
          </ac:picMkLst>
        </pc:picChg>
      </pc:sldChg>
      <pc:sldChg chg="addSp delSp modSp add mod">
        <pc:chgData name="Qiang ZHAO" userId="8032b0f83a4c003c" providerId="LiveId" clId="{53DC637D-89F7-604C-ABE5-7647C4EE16BD}" dt="2023-12-05T01:20:56.574" v="692" actId="1035"/>
        <pc:sldMkLst>
          <pc:docMk/>
          <pc:sldMk cId="4047199144" sldId="666"/>
        </pc:sldMkLst>
        <pc:spChg chg="del">
          <ac:chgData name="Qiang ZHAO" userId="8032b0f83a4c003c" providerId="LiveId" clId="{53DC637D-89F7-604C-ABE5-7647C4EE16BD}" dt="2023-12-05T01:17:50.982" v="652" actId="478"/>
          <ac:spMkLst>
            <pc:docMk/>
            <pc:sldMk cId="4047199144" sldId="666"/>
            <ac:spMk id="9" creationId="{E2FA919E-D328-4FF0-891E-AA1D4BDCE0D4}"/>
          </ac:spMkLst>
        </pc:spChg>
        <pc:picChg chg="add mod">
          <ac:chgData name="Qiang ZHAO" userId="8032b0f83a4c003c" providerId="LiveId" clId="{53DC637D-89F7-604C-ABE5-7647C4EE16BD}" dt="2023-12-05T01:20:56.574" v="692" actId="1035"/>
          <ac:picMkLst>
            <pc:docMk/>
            <pc:sldMk cId="4047199144" sldId="666"/>
            <ac:picMk id="4" creationId="{C108DC8A-1E8C-3296-587D-5ECEFC4356DE}"/>
          </ac:picMkLst>
        </pc:picChg>
        <pc:picChg chg="add mod">
          <ac:chgData name="Qiang ZHAO" userId="8032b0f83a4c003c" providerId="LiveId" clId="{53DC637D-89F7-604C-ABE5-7647C4EE16BD}" dt="2023-12-05T01:20:56.574" v="692" actId="1035"/>
          <ac:picMkLst>
            <pc:docMk/>
            <pc:sldMk cId="4047199144" sldId="666"/>
            <ac:picMk id="7" creationId="{2979E552-C0A8-3B9F-426C-A724B8FB9D3A}"/>
          </ac:picMkLst>
        </pc:picChg>
        <pc:picChg chg="add mod">
          <ac:chgData name="Qiang ZHAO" userId="8032b0f83a4c003c" providerId="LiveId" clId="{53DC637D-89F7-604C-ABE5-7647C4EE16BD}" dt="2023-12-05T01:20:56.574" v="692" actId="1035"/>
          <ac:picMkLst>
            <pc:docMk/>
            <pc:sldMk cId="4047199144" sldId="666"/>
            <ac:picMk id="10" creationId="{9FABAEFD-6E9D-738A-BBD2-AA9B691E819D}"/>
          </ac:picMkLst>
        </pc:picChg>
        <pc:picChg chg="add mod">
          <ac:chgData name="Qiang ZHAO" userId="8032b0f83a4c003c" providerId="LiveId" clId="{53DC637D-89F7-604C-ABE5-7647C4EE16BD}" dt="2023-12-05T01:20:56.574" v="692" actId="1035"/>
          <ac:picMkLst>
            <pc:docMk/>
            <pc:sldMk cId="4047199144" sldId="666"/>
            <ac:picMk id="12" creationId="{5948BE7F-F9AF-46A1-FC3C-3A91779577B6}"/>
          </ac:picMkLst>
        </pc:picChg>
      </pc:sldChg>
      <pc:sldChg chg="modSp add">
        <pc:chgData name="Qiang ZHAO" userId="8032b0f83a4c003c" providerId="LiveId" clId="{53DC637D-89F7-604C-ABE5-7647C4EE16BD}" dt="2023-12-05T02:24:25.827" v="995" actId="14826"/>
        <pc:sldMkLst>
          <pc:docMk/>
          <pc:sldMk cId="2669830148" sldId="667"/>
        </pc:sldMkLst>
        <pc:picChg chg="mod">
          <ac:chgData name="Qiang ZHAO" userId="8032b0f83a4c003c" providerId="LiveId" clId="{53DC637D-89F7-604C-ABE5-7647C4EE16BD}" dt="2023-12-05T02:24:11.039" v="994" actId="14826"/>
          <ac:picMkLst>
            <pc:docMk/>
            <pc:sldMk cId="2669830148" sldId="667"/>
            <ac:picMk id="4" creationId="{C108DC8A-1E8C-3296-587D-5ECEFC4356DE}"/>
          </ac:picMkLst>
        </pc:picChg>
        <pc:picChg chg="mod">
          <ac:chgData name="Qiang ZHAO" userId="8032b0f83a4c003c" providerId="LiveId" clId="{53DC637D-89F7-604C-ABE5-7647C4EE16BD}" dt="2023-12-05T02:24:25.827" v="995" actId="14826"/>
          <ac:picMkLst>
            <pc:docMk/>
            <pc:sldMk cId="2669830148" sldId="667"/>
            <ac:picMk id="7" creationId="{2979E552-C0A8-3B9F-426C-A724B8FB9D3A}"/>
          </ac:picMkLst>
        </pc:picChg>
        <pc:picChg chg="mod">
          <ac:chgData name="Qiang ZHAO" userId="8032b0f83a4c003c" providerId="LiveId" clId="{53DC637D-89F7-604C-ABE5-7647C4EE16BD}" dt="2023-12-05T02:23:59.545" v="993" actId="14826"/>
          <ac:picMkLst>
            <pc:docMk/>
            <pc:sldMk cId="2669830148" sldId="667"/>
            <ac:picMk id="10" creationId="{9FABAEFD-6E9D-738A-BBD2-AA9B691E819D}"/>
          </ac:picMkLst>
        </pc:picChg>
        <pc:picChg chg="mod">
          <ac:chgData name="Qiang ZHAO" userId="8032b0f83a4c003c" providerId="LiveId" clId="{53DC637D-89F7-604C-ABE5-7647C4EE16BD}" dt="2023-12-05T02:23:37.256" v="992" actId="14826"/>
          <ac:picMkLst>
            <pc:docMk/>
            <pc:sldMk cId="2669830148" sldId="667"/>
            <ac:picMk id="12" creationId="{5948BE7F-F9AF-46A1-FC3C-3A91779577B6}"/>
          </ac:picMkLst>
        </pc:picChg>
      </pc:sldChg>
      <pc:sldChg chg="addSp modSp add mod">
        <pc:chgData name="Qiang ZHAO" userId="8032b0f83a4c003c" providerId="LiveId" clId="{53DC637D-89F7-604C-ABE5-7647C4EE16BD}" dt="2023-12-05T02:29:48.404" v="1060" actId="20577"/>
        <pc:sldMkLst>
          <pc:docMk/>
          <pc:sldMk cId="1670011652" sldId="668"/>
        </pc:sldMkLst>
        <pc:spChg chg="add mod">
          <ac:chgData name="Qiang ZHAO" userId="8032b0f83a4c003c" providerId="LiveId" clId="{53DC637D-89F7-604C-ABE5-7647C4EE16BD}" dt="2023-12-05T02:29:11.516" v="1047" actId="20577"/>
          <ac:spMkLst>
            <pc:docMk/>
            <pc:sldMk cId="1670011652" sldId="668"/>
            <ac:spMk id="2" creationId="{9FA3A762-47EB-5725-0877-6F9D329F46BC}"/>
          </ac:spMkLst>
        </pc:spChg>
        <pc:spChg chg="add mod">
          <ac:chgData name="Qiang ZHAO" userId="8032b0f83a4c003c" providerId="LiveId" clId="{53DC637D-89F7-604C-ABE5-7647C4EE16BD}" dt="2023-12-05T02:29:29.168" v="1055" actId="20577"/>
          <ac:spMkLst>
            <pc:docMk/>
            <pc:sldMk cId="1670011652" sldId="668"/>
            <ac:spMk id="6" creationId="{DF73120F-9645-4677-F7DB-31241DA3C0B1}"/>
          </ac:spMkLst>
        </pc:spChg>
        <pc:spChg chg="add mod">
          <ac:chgData name="Qiang ZHAO" userId="8032b0f83a4c003c" providerId="LiveId" clId="{53DC637D-89F7-604C-ABE5-7647C4EE16BD}" dt="2023-12-05T02:29:48.404" v="1060" actId="20577"/>
          <ac:spMkLst>
            <pc:docMk/>
            <pc:sldMk cId="1670011652" sldId="668"/>
            <ac:spMk id="8" creationId="{88EF0499-54FF-0AE0-72A6-06CDC0785F60}"/>
          </ac:spMkLst>
        </pc:spChg>
        <pc:spChg chg="add mod">
          <ac:chgData name="Qiang ZHAO" userId="8032b0f83a4c003c" providerId="LiveId" clId="{53DC637D-89F7-604C-ABE5-7647C4EE16BD}" dt="2023-12-05T02:28:58.797" v="1039" actId="20577"/>
          <ac:spMkLst>
            <pc:docMk/>
            <pc:sldMk cId="1670011652" sldId="668"/>
            <ac:spMk id="9" creationId="{8A62D494-E1C9-0E72-C787-416A348DA877}"/>
          </ac:spMkLst>
        </pc:spChg>
        <pc:picChg chg="mod">
          <ac:chgData name="Qiang ZHAO" userId="8032b0f83a4c003c" providerId="LiveId" clId="{53DC637D-89F7-604C-ABE5-7647C4EE16BD}" dt="2023-12-05T02:25:43.651" v="1000" actId="14826"/>
          <ac:picMkLst>
            <pc:docMk/>
            <pc:sldMk cId="1670011652" sldId="668"/>
            <ac:picMk id="4" creationId="{C108DC8A-1E8C-3296-587D-5ECEFC4356DE}"/>
          </ac:picMkLst>
        </pc:picChg>
        <pc:picChg chg="mod">
          <ac:chgData name="Qiang ZHAO" userId="8032b0f83a4c003c" providerId="LiveId" clId="{53DC637D-89F7-604C-ABE5-7647C4EE16BD}" dt="2023-12-05T02:25:55.669" v="1001" actId="14826"/>
          <ac:picMkLst>
            <pc:docMk/>
            <pc:sldMk cId="1670011652" sldId="668"/>
            <ac:picMk id="7" creationId="{2979E552-C0A8-3B9F-426C-A724B8FB9D3A}"/>
          </ac:picMkLst>
        </pc:picChg>
        <pc:picChg chg="mod">
          <ac:chgData name="Qiang ZHAO" userId="8032b0f83a4c003c" providerId="LiveId" clId="{53DC637D-89F7-604C-ABE5-7647C4EE16BD}" dt="2023-12-05T02:25:36.333" v="999" actId="14826"/>
          <ac:picMkLst>
            <pc:docMk/>
            <pc:sldMk cId="1670011652" sldId="668"/>
            <ac:picMk id="10" creationId="{9FABAEFD-6E9D-738A-BBD2-AA9B691E819D}"/>
          </ac:picMkLst>
        </pc:picChg>
        <pc:picChg chg="mod">
          <ac:chgData name="Qiang ZHAO" userId="8032b0f83a4c003c" providerId="LiveId" clId="{53DC637D-89F7-604C-ABE5-7647C4EE16BD}" dt="2023-12-05T02:25:22.741" v="998" actId="14826"/>
          <ac:picMkLst>
            <pc:docMk/>
            <pc:sldMk cId="1670011652" sldId="668"/>
            <ac:picMk id="12" creationId="{5948BE7F-F9AF-46A1-FC3C-3A91779577B6}"/>
          </ac:picMkLst>
        </pc:picChg>
      </pc:sldChg>
      <pc:sldChg chg="addSp delSp modSp add mod">
        <pc:chgData name="Qiang ZHAO" userId="8032b0f83a4c003c" providerId="LiveId" clId="{53DC637D-89F7-604C-ABE5-7647C4EE16BD}" dt="2023-12-05T14:02:15.717" v="1300" actId="478"/>
        <pc:sldMkLst>
          <pc:docMk/>
          <pc:sldMk cId="2391941689" sldId="669"/>
        </pc:sldMkLst>
        <pc:spChg chg="mod">
          <ac:chgData name="Qiang ZHAO" userId="8032b0f83a4c003c" providerId="LiveId" clId="{53DC637D-89F7-604C-ABE5-7647C4EE16BD}" dt="2023-12-05T05:50:55.964" v="1261" actId="20577"/>
          <ac:spMkLst>
            <pc:docMk/>
            <pc:sldMk cId="2391941689" sldId="669"/>
            <ac:spMk id="2" creationId="{9FA3A762-47EB-5725-0877-6F9D329F46BC}"/>
          </ac:spMkLst>
        </pc:spChg>
        <pc:spChg chg="mod">
          <ac:chgData name="Qiang ZHAO" userId="8032b0f83a4c003c" providerId="LiveId" clId="{53DC637D-89F7-604C-ABE5-7647C4EE16BD}" dt="2023-12-05T05:50:45.698" v="1255" actId="20577"/>
          <ac:spMkLst>
            <pc:docMk/>
            <pc:sldMk cId="2391941689" sldId="669"/>
            <ac:spMk id="6" creationId="{DF73120F-9645-4677-F7DB-31241DA3C0B1}"/>
          </ac:spMkLst>
        </pc:spChg>
        <pc:spChg chg="mod">
          <ac:chgData name="Qiang ZHAO" userId="8032b0f83a4c003c" providerId="LiveId" clId="{53DC637D-89F7-604C-ABE5-7647C4EE16BD}" dt="2023-12-05T05:50:34.697" v="1247" actId="20577"/>
          <ac:spMkLst>
            <pc:docMk/>
            <pc:sldMk cId="2391941689" sldId="669"/>
            <ac:spMk id="8" creationId="{88EF0499-54FF-0AE0-72A6-06CDC0785F60}"/>
          </ac:spMkLst>
        </pc:spChg>
        <pc:spChg chg="mod">
          <ac:chgData name="Qiang ZHAO" userId="8032b0f83a4c003c" providerId="LiveId" clId="{53DC637D-89F7-604C-ABE5-7647C4EE16BD}" dt="2023-12-05T05:51:06.282" v="1273" actId="20577"/>
          <ac:spMkLst>
            <pc:docMk/>
            <pc:sldMk cId="2391941689" sldId="669"/>
            <ac:spMk id="9" creationId="{8A62D494-E1C9-0E72-C787-416A348DA877}"/>
          </ac:spMkLst>
        </pc:spChg>
        <pc:picChg chg="mod">
          <ac:chgData name="Qiang ZHAO" userId="8032b0f83a4c003c" providerId="LiveId" clId="{53DC637D-89F7-604C-ABE5-7647C4EE16BD}" dt="2023-12-05T05:49:40.731" v="1242" actId="14826"/>
          <ac:picMkLst>
            <pc:docMk/>
            <pc:sldMk cId="2391941689" sldId="669"/>
            <ac:picMk id="4" creationId="{C108DC8A-1E8C-3296-587D-5ECEFC4356DE}"/>
          </ac:picMkLst>
        </pc:picChg>
        <pc:picChg chg="mod">
          <ac:chgData name="Qiang ZHAO" userId="8032b0f83a4c003c" providerId="LiveId" clId="{53DC637D-89F7-604C-ABE5-7647C4EE16BD}" dt="2023-12-05T05:49:53.675" v="1243" actId="14826"/>
          <ac:picMkLst>
            <pc:docMk/>
            <pc:sldMk cId="2391941689" sldId="669"/>
            <ac:picMk id="7" creationId="{2979E552-C0A8-3B9F-426C-A724B8FB9D3A}"/>
          </ac:picMkLst>
        </pc:picChg>
        <pc:picChg chg="mod">
          <ac:chgData name="Qiang ZHAO" userId="8032b0f83a4c003c" providerId="LiveId" clId="{53DC637D-89F7-604C-ABE5-7647C4EE16BD}" dt="2023-12-05T05:49:29.644" v="1241" actId="14826"/>
          <ac:picMkLst>
            <pc:docMk/>
            <pc:sldMk cId="2391941689" sldId="669"/>
            <ac:picMk id="10" creationId="{9FABAEFD-6E9D-738A-BBD2-AA9B691E819D}"/>
          </ac:picMkLst>
        </pc:picChg>
        <pc:picChg chg="add del">
          <ac:chgData name="Qiang ZHAO" userId="8032b0f83a4c003c" providerId="LiveId" clId="{53DC637D-89F7-604C-ABE5-7647C4EE16BD}" dt="2023-12-05T14:02:15.717" v="1300" actId="478"/>
          <ac:picMkLst>
            <pc:docMk/>
            <pc:sldMk cId="2391941689" sldId="669"/>
            <ac:picMk id="11" creationId="{E352EA0F-0A73-DB89-B819-B4041EE9D131}"/>
          </ac:picMkLst>
        </pc:picChg>
        <pc:picChg chg="mod">
          <ac:chgData name="Qiang ZHAO" userId="8032b0f83a4c003c" providerId="LiveId" clId="{53DC637D-89F7-604C-ABE5-7647C4EE16BD}" dt="2023-12-05T05:49:20.172" v="1240" actId="14826"/>
          <ac:picMkLst>
            <pc:docMk/>
            <pc:sldMk cId="2391941689" sldId="669"/>
            <ac:picMk id="12" creationId="{5948BE7F-F9AF-46A1-FC3C-3A91779577B6}"/>
          </ac:picMkLst>
        </pc:picChg>
        <pc:picChg chg="add del mod">
          <ac:chgData name="Qiang ZHAO" userId="8032b0f83a4c003c" providerId="LiveId" clId="{53DC637D-89F7-604C-ABE5-7647C4EE16BD}" dt="2023-12-05T14:02:15.036" v="1299" actId="478"/>
          <ac:picMkLst>
            <pc:docMk/>
            <pc:sldMk cId="2391941689" sldId="669"/>
            <ac:picMk id="13" creationId="{1DB74EFE-D141-200A-8C67-1BBEF9F283A1}"/>
          </ac:picMkLst>
        </pc:picChg>
      </pc:sldChg>
      <pc:sldChg chg="delSp modSp add mod">
        <pc:chgData name="Qiang ZHAO" userId="8032b0f83a4c003c" providerId="LiveId" clId="{53DC637D-89F7-604C-ABE5-7647C4EE16BD}" dt="2023-12-05T14:02:25.910" v="1306" actId="1076"/>
        <pc:sldMkLst>
          <pc:docMk/>
          <pc:sldMk cId="1132048447" sldId="670"/>
        </pc:sldMkLst>
        <pc:picChg chg="del">
          <ac:chgData name="Qiang ZHAO" userId="8032b0f83a4c003c" providerId="LiveId" clId="{53DC637D-89F7-604C-ABE5-7647C4EE16BD}" dt="2023-12-05T14:02:22.716" v="1304" actId="478"/>
          <ac:picMkLst>
            <pc:docMk/>
            <pc:sldMk cId="1132048447" sldId="670"/>
            <ac:picMk id="4" creationId="{C108DC8A-1E8C-3296-587D-5ECEFC4356DE}"/>
          </ac:picMkLst>
        </pc:picChg>
        <pc:picChg chg="del">
          <ac:chgData name="Qiang ZHAO" userId="8032b0f83a4c003c" providerId="LiveId" clId="{53DC637D-89F7-604C-ABE5-7647C4EE16BD}" dt="2023-12-05T14:02:21.729" v="1303" actId="478"/>
          <ac:picMkLst>
            <pc:docMk/>
            <pc:sldMk cId="1132048447" sldId="670"/>
            <ac:picMk id="7" creationId="{2979E552-C0A8-3B9F-426C-A724B8FB9D3A}"/>
          </ac:picMkLst>
        </pc:picChg>
        <pc:picChg chg="del">
          <ac:chgData name="Qiang ZHAO" userId="8032b0f83a4c003c" providerId="LiveId" clId="{53DC637D-89F7-604C-ABE5-7647C4EE16BD}" dt="2023-12-05T14:02:20.618" v="1302" actId="478"/>
          <ac:picMkLst>
            <pc:docMk/>
            <pc:sldMk cId="1132048447" sldId="670"/>
            <ac:picMk id="10" creationId="{9FABAEFD-6E9D-738A-BBD2-AA9B691E819D}"/>
          </ac:picMkLst>
        </pc:picChg>
        <pc:picChg chg="mod">
          <ac:chgData name="Qiang ZHAO" userId="8032b0f83a4c003c" providerId="LiveId" clId="{53DC637D-89F7-604C-ABE5-7647C4EE16BD}" dt="2023-12-05T14:02:25.910" v="1306" actId="1076"/>
          <ac:picMkLst>
            <pc:docMk/>
            <pc:sldMk cId="1132048447" sldId="670"/>
            <ac:picMk id="11" creationId="{E352EA0F-0A73-DB89-B819-B4041EE9D131}"/>
          </ac:picMkLst>
        </pc:picChg>
        <pc:picChg chg="del">
          <ac:chgData name="Qiang ZHAO" userId="8032b0f83a4c003c" providerId="LiveId" clId="{53DC637D-89F7-604C-ABE5-7647C4EE16BD}" dt="2023-12-05T14:02:19.616" v="1301" actId="478"/>
          <ac:picMkLst>
            <pc:docMk/>
            <pc:sldMk cId="1132048447" sldId="670"/>
            <ac:picMk id="12" creationId="{5948BE7F-F9AF-46A1-FC3C-3A91779577B6}"/>
          </ac:picMkLst>
        </pc:picChg>
        <pc:picChg chg="del">
          <ac:chgData name="Qiang ZHAO" userId="8032b0f83a4c003c" providerId="LiveId" clId="{53DC637D-89F7-604C-ABE5-7647C4EE16BD}" dt="2023-12-05T14:02:23.335" v="1305" actId="478"/>
          <ac:picMkLst>
            <pc:docMk/>
            <pc:sldMk cId="1132048447" sldId="670"/>
            <ac:picMk id="13" creationId="{1DB74EFE-D141-200A-8C67-1BBEF9F283A1}"/>
          </ac:picMkLst>
        </pc:picChg>
      </pc:sldChg>
    </pc:docChg>
  </pc:docChgLst>
  <pc:docChgLst>
    <pc:chgData name="Qiang ZHAO" userId="8032b0f83a4c003c" providerId="LiveId" clId="{FC5F983F-662E-4232-9377-D0AEACDD45D3}"/>
    <pc:docChg chg="modSld">
      <pc:chgData name="Qiang ZHAO" userId="8032b0f83a4c003c" providerId="LiveId" clId="{FC5F983F-662E-4232-9377-D0AEACDD45D3}" dt="2022-09-19T02:30:56.248" v="44" actId="20577"/>
      <pc:docMkLst>
        <pc:docMk/>
      </pc:docMkLst>
      <pc:sldChg chg="modSp mod">
        <pc:chgData name="Qiang ZHAO" userId="8032b0f83a4c003c" providerId="LiveId" clId="{FC5F983F-662E-4232-9377-D0AEACDD45D3}" dt="2022-09-19T02:30:56.248" v="44" actId="20577"/>
        <pc:sldMkLst>
          <pc:docMk/>
          <pc:sldMk cId="727384802" sldId="606"/>
        </pc:sldMkLst>
        <pc:spChg chg="mod">
          <ac:chgData name="Qiang ZHAO" userId="8032b0f83a4c003c" providerId="LiveId" clId="{FC5F983F-662E-4232-9377-D0AEACDD45D3}" dt="2022-09-19T02:30:56.248" v="44" actId="20577"/>
          <ac:spMkLst>
            <pc:docMk/>
            <pc:sldMk cId="727384802" sldId="606"/>
            <ac:spMk id="5" creationId="{B8EFF2F8-04AD-5AA5-98EE-383E440C879A}"/>
          </ac:spMkLst>
        </pc:spChg>
      </pc:sldChg>
    </pc:docChg>
  </pc:docChgLst>
  <pc:docChgLst>
    <pc:chgData name="Qiang ZHAO" userId="8032b0f83a4c003c" providerId="LiveId" clId="{C4986004-1E1D-6542-9AE2-F0E23CAD19C0}"/>
    <pc:docChg chg="custSel addSld delSld modSld sldOrd">
      <pc:chgData name="Qiang ZHAO" userId="8032b0f83a4c003c" providerId="LiveId" clId="{C4986004-1E1D-6542-9AE2-F0E23CAD19C0}" dt="2024-07-01T23:15:00.278" v="1989" actId="1036"/>
      <pc:docMkLst>
        <pc:docMk/>
      </pc:docMkLst>
      <pc:sldChg chg="addSp modSp mod">
        <pc:chgData name="Qiang ZHAO" userId="8032b0f83a4c003c" providerId="LiveId" clId="{C4986004-1E1D-6542-9AE2-F0E23CAD19C0}" dt="2024-07-01T21:51:37.500" v="1070" actId="948"/>
        <pc:sldMkLst>
          <pc:docMk/>
          <pc:sldMk cId="4175373839" sldId="462"/>
        </pc:sldMkLst>
        <pc:spChg chg="mod">
          <ac:chgData name="Qiang ZHAO" userId="8032b0f83a4c003c" providerId="LiveId" clId="{C4986004-1E1D-6542-9AE2-F0E23CAD19C0}" dt="2024-07-01T21:51:37.500" v="1070" actId="948"/>
          <ac:spMkLst>
            <pc:docMk/>
            <pc:sldMk cId="4175373839" sldId="462"/>
            <ac:spMk id="6" creationId="{2B477040-662D-7A03-614F-98CC24716A2F}"/>
          </ac:spMkLst>
        </pc:spChg>
        <pc:spChg chg="mod">
          <ac:chgData name="Qiang ZHAO" userId="8032b0f83a4c003c" providerId="LiveId" clId="{C4986004-1E1D-6542-9AE2-F0E23CAD19C0}" dt="2024-07-01T17:41:22.944" v="941" actId="20577"/>
          <ac:spMkLst>
            <pc:docMk/>
            <pc:sldMk cId="4175373839" sldId="462"/>
            <ac:spMk id="11" creationId="{9F5FBD9C-E152-56AE-90EA-708E4134A390}"/>
          </ac:spMkLst>
        </pc:spChg>
        <pc:picChg chg="add mod">
          <ac:chgData name="Qiang ZHAO" userId="8032b0f83a4c003c" providerId="LiveId" clId="{C4986004-1E1D-6542-9AE2-F0E23CAD19C0}" dt="2024-07-01T17:43:42.407" v="992" actId="1036"/>
          <ac:picMkLst>
            <pc:docMk/>
            <pc:sldMk cId="4175373839" sldId="462"/>
            <ac:picMk id="2" creationId="{047F1F92-0AEE-9CB4-D769-DB4E5352AC2A}"/>
          </ac:picMkLst>
        </pc:picChg>
        <pc:picChg chg="add mod">
          <ac:chgData name="Qiang ZHAO" userId="8032b0f83a4c003c" providerId="LiveId" clId="{C4986004-1E1D-6542-9AE2-F0E23CAD19C0}" dt="2024-07-01T17:43:42.407" v="992" actId="1036"/>
          <ac:picMkLst>
            <pc:docMk/>
            <pc:sldMk cId="4175373839" sldId="462"/>
            <ac:picMk id="3" creationId="{CC421E76-03D8-F623-9BB2-806E17161F9D}"/>
          </ac:picMkLst>
        </pc:picChg>
        <pc:picChg chg="mod">
          <ac:chgData name="Qiang ZHAO" userId="8032b0f83a4c003c" providerId="LiveId" clId="{C4986004-1E1D-6542-9AE2-F0E23CAD19C0}" dt="2024-07-01T17:43:42.407" v="992" actId="1036"/>
          <ac:picMkLst>
            <pc:docMk/>
            <pc:sldMk cId="4175373839" sldId="462"/>
            <ac:picMk id="7" creationId="{ABD37BD3-F1D5-591A-2006-832A8114107F}"/>
          </ac:picMkLst>
        </pc:picChg>
        <pc:picChg chg="mod">
          <ac:chgData name="Qiang ZHAO" userId="8032b0f83a4c003c" providerId="LiveId" clId="{C4986004-1E1D-6542-9AE2-F0E23CAD19C0}" dt="2024-07-01T17:43:42.407" v="992" actId="1036"/>
          <ac:picMkLst>
            <pc:docMk/>
            <pc:sldMk cId="4175373839" sldId="462"/>
            <ac:picMk id="8" creationId="{A7931793-4A02-CDB5-1360-C25BDD15BFEB}"/>
          </ac:picMkLst>
        </pc:picChg>
      </pc:sldChg>
      <pc:sldChg chg="modSp mod">
        <pc:chgData name="Qiang ZHAO" userId="8032b0f83a4c003c" providerId="LiveId" clId="{C4986004-1E1D-6542-9AE2-F0E23CAD19C0}" dt="2024-07-01T22:22:21.147" v="1449" actId="20577"/>
        <pc:sldMkLst>
          <pc:docMk/>
          <pc:sldMk cId="727384802" sldId="606"/>
        </pc:sldMkLst>
        <pc:spChg chg="mod">
          <ac:chgData name="Qiang ZHAO" userId="8032b0f83a4c003c" providerId="LiveId" clId="{C4986004-1E1D-6542-9AE2-F0E23CAD19C0}" dt="2024-07-01T16:23:26.205" v="336" actId="207"/>
          <ac:spMkLst>
            <pc:docMk/>
            <pc:sldMk cId="727384802" sldId="606"/>
            <ac:spMk id="4" creationId="{44B08962-79FE-A7B8-A164-BB7605BFD147}"/>
          </ac:spMkLst>
        </pc:spChg>
        <pc:spChg chg="mod">
          <ac:chgData name="Qiang ZHAO" userId="8032b0f83a4c003c" providerId="LiveId" clId="{C4986004-1E1D-6542-9AE2-F0E23CAD19C0}" dt="2024-07-01T22:22:21.147" v="1449" actId="20577"/>
          <ac:spMkLst>
            <pc:docMk/>
            <pc:sldMk cId="727384802" sldId="606"/>
            <ac:spMk id="5" creationId="{B8EFF2F8-04AD-5AA5-98EE-383E440C879A}"/>
          </ac:spMkLst>
        </pc:spChg>
      </pc:sldChg>
      <pc:sldChg chg="del">
        <pc:chgData name="Qiang ZHAO" userId="8032b0f83a4c003c" providerId="LiveId" clId="{C4986004-1E1D-6542-9AE2-F0E23CAD19C0}" dt="2024-07-01T16:36:41.425" v="728" actId="2696"/>
        <pc:sldMkLst>
          <pc:docMk/>
          <pc:sldMk cId="2920497430" sldId="636"/>
        </pc:sldMkLst>
      </pc:sldChg>
      <pc:sldChg chg="del">
        <pc:chgData name="Qiang ZHAO" userId="8032b0f83a4c003c" providerId="LiveId" clId="{C4986004-1E1D-6542-9AE2-F0E23CAD19C0}" dt="2024-07-01T16:36:41.425" v="728" actId="2696"/>
        <pc:sldMkLst>
          <pc:docMk/>
          <pc:sldMk cId="545562980" sldId="637"/>
        </pc:sldMkLst>
      </pc:sldChg>
      <pc:sldChg chg="del">
        <pc:chgData name="Qiang ZHAO" userId="8032b0f83a4c003c" providerId="LiveId" clId="{C4986004-1E1D-6542-9AE2-F0E23CAD19C0}" dt="2024-07-01T16:36:41.425" v="728" actId="2696"/>
        <pc:sldMkLst>
          <pc:docMk/>
          <pc:sldMk cId="2368618443" sldId="638"/>
        </pc:sldMkLst>
      </pc:sldChg>
      <pc:sldChg chg="del">
        <pc:chgData name="Qiang ZHAO" userId="8032b0f83a4c003c" providerId="LiveId" clId="{C4986004-1E1D-6542-9AE2-F0E23CAD19C0}" dt="2024-07-01T16:36:48.236" v="729" actId="2696"/>
        <pc:sldMkLst>
          <pc:docMk/>
          <pc:sldMk cId="327704139" sldId="639"/>
        </pc:sldMkLst>
      </pc:sldChg>
      <pc:sldChg chg="del">
        <pc:chgData name="Qiang ZHAO" userId="8032b0f83a4c003c" providerId="LiveId" clId="{C4986004-1E1D-6542-9AE2-F0E23CAD19C0}" dt="2024-07-01T16:36:41.425" v="728" actId="2696"/>
        <pc:sldMkLst>
          <pc:docMk/>
          <pc:sldMk cId="726649973" sldId="640"/>
        </pc:sldMkLst>
      </pc:sldChg>
      <pc:sldChg chg="del">
        <pc:chgData name="Qiang ZHAO" userId="8032b0f83a4c003c" providerId="LiveId" clId="{C4986004-1E1D-6542-9AE2-F0E23CAD19C0}" dt="2024-07-01T16:36:41.425" v="728" actId="2696"/>
        <pc:sldMkLst>
          <pc:docMk/>
          <pc:sldMk cId="2756434752" sldId="641"/>
        </pc:sldMkLst>
      </pc:sldChg>
      <pc:sldChg chg="del">
        <pc:chgData name="Qiang ZHAO" userId="8032b0f83a4c003c" providerId="LiveId" clId="{C4986004-1E1D-6542-9AE2-F0E23CAD19C0}" dt="2024-07-01T16:36:41.425" v="728" actId="2696"/>
        <pc:sldMkLst>
          <pc:docMk/>
          <pc:sldMk cId="3330903379" sldId="643"/>
        </pc:sldMkLst>
      </pc:sldChg>
      <pc:sldChg chg="delSp modSp mod ord">
        <pc:chgData name="Qiang ZHAO" userId="8032b0f83a4c003c" providerId="LiveId" clId="{C4986004-1E1D-6542-9AE2-F0E23CAD19C0}" dt="2024-07-01T23:14:07.560" v="1930" actId="20577"/>
        <pc:sldMkLst>
          <pc:docMk/>
          <pc:sldMk cId="560767937" sldId="644"/>
        </pc:sldMkLst>
        <pc:spChg chg="mod">
          <ac:chgData name="Qiang ZHAO" userId="8032b0f83a4c003c" providerId="LiveId" clId="{C4986004-1E1D-6542-9AE2-F0E23CAD19C0}" dt="2024-07-01T23:14:07.560" v="1930" actId="20577"/>
          <ac:spMkLst>
            <pc:docMk/>
            <pc:sldMk cId="560767937" sldId="644"/>
            <ac:spMk id="3" creationId="{758671F3-845C-A36E-B12B-8D9424602927}"/>
          </ac:spMkLst>
        </pc:spChg>
        <pc:spChg chg="del">
          <ac:chgData name="Qiang ZHAO" userId="8032b0f83a4c003c" providerId="LiveId" clId="{C4986004-1E1D-6542-9AE2-F0E23CAD19C0}" dt="2024-07-01T22:07:20.574" v="1327" actId="478"/>
          <ac:spMkLst>
            <pc:docMk/>
            <pc:sldMk cId="560767937" sldId="644"/>
            <ac:spMk id="6" creationId="{8642871D-76DA-7063-6B7B-C3E35F9BB249}"/>
          </ac:spMkLst>
        </pc:spChg>
        <pc:spChg chg="mod">
          <ac:chgData name="Qiang ZHAO" userId="8032b0f83a4c003c" providerId="LiveId" clId="{C4986004-1E1D-6542-9AE2-F0E23CAD19C0}" dt="2024-07-01T22:07:47.800" v="1335" actId="1036"/>
          <ac:spMkLst>
            <pc:docMk/>
            <pc:sldMk cId="560767937" sldId="644"/>
            <ac:spMk id="12" creationId="{B7212BA5-B130-BA2E-579D-DC92F6DCAFE2}"/>
          </ac:spMkLst>
        </pc:spChg>
        <pc:graphicFrameChg chg="mod modGraphic">
          <ac:chgData name="Qiang ZHAO" userId="8032b0f83a4c003c" providerId="LiveId" clId="{C4986004-1E1D-6542-9AE2-F0E23CAD19C0}" dt="2024-07-01T22:16:34.336" v="1400" actId="20577"/>
          <ac:graphicFrameMkLst>
            <pc:docMk/>
            <pc:sldMk cId="560767937" sldId="644"/>
            <ac:graphicFrameMk id="5" creationId="{7FE263A8-EF72-51FA-FDED-ADE5BE43ADDB}"/>
          </ac:graphicFrameMkLst>
        </pc:graphicFrameChg>
        <pc:picChg chg="mod">
          <ac:chgData name="Qiang ZHAO" userId="8032b0f83a4c003c" providerId="LiveId" clId="{C4986004-1E1D-6542-9AE2-F0E23CAD19C0}" dt="2024-07-01T17:20:16.053" v="866" actId="14826"/>
          <ac:picMkLst>
            <pc:docMk/>
            <pc:sldMk cId="560767937" sldId="644"/>
            <ac:picMk id="8" creationId="{17A5C161-6174-1AD4-23D2-44A9DDC779F3}"/>
          </ac:picMkLst>
        </pc:picChg>
      </pc:sldChg>
      <pc:sldChg chg="del">
        <pc:chgData name="Qiang ZHAO" userId="8032b0f83a4c003c" providerId="LiveId" clId="{C4986004-1E1D-6542-9AE2-F0E23CAD19C0}" dt="2024-07-01T15:20:09.495" v="321" actId="2696"/>
        <pc:sldMkLst>
          <pc:docMk/>
          <pc:sldMk cId="2445637553" sldId="645"/>
        </pc:sldMkLst>
      </pc:sldChg>
      <pc:sldChg chg="addSp modSp mod ord">
        <pc:chgData name="Qiang ZHAO" userId="8032b0f83a4c003c" providerId="LiveId" clId="{C4986004-1E1D-6542-9AE2-F0E23CAD19C0}" dt="2024-07-01T23:13:03.304" v="1834" actId="20577"/>
        <pc:sldMkLst>
          <pc:docMk/>
          <pc:sldMk cId="752289830" sldId="646"/>
        </pc:sldMkLst>
        <pc:spChg chg="mod">
          <ac:chgData name="Qiang ZHAO" userId="8032b0f83a4c003c" providerId="LiveId" clId="{C4986004-1E1D-6542-9AE2-F0E23CAD19C0}" dt="2024-07-01T23:13:03.304" v="1834" actId="20577"/>
          <ac:spMkLst>
            <pc:docMk/>
            <pc:sldMk cId="752289830" sldId="646"/>
            <ac:spMk id="3" creationId="{758671F3-845C-A36E-B12B-8D9424602927}"/>
          </ac:spMkLst>
        </pc:spChg>
        <pc:spChg chg="add mod">
          <ac:chgData name="Qiang ZHAO" userId="8032b0f83a4c003c" providerId="LiveId" clId="{C4986004-1E1D-6542-9AE2-F0E23CAD19C0}" dt="2024-07-01T22:20:25.376" v="1417" actId="1076"/>
          <ac:spMkLst>
            <pc:docMk/>
            <pc:sldMk cId="752289830" sldId="646"/>
            <ac:spMk id="5" creationId="{3C2E9DBE-EBAF-CCCA-4AAF-17FD6047D678}"/>
          </ac:spMkLst>
        </pc:spChg>
        <pc:graphicFrameChg chg="mod modGraphic">
          <ac:chgData name="Qiang ZHAO" userId="8032b0f83a4c003c" providerId="LiveId" clId="{C4986004-1E1D-6542-9AE2-F0E23CAD19C0}" dt="2024-07-01T17:04:08.491" v="789" actId="1076"/>
          <ac:graphicFrameMkLst>
            <pc:docMk/>
            <pc:sldMk cId="752289830" sldId="646"/>
            <ac:graphicFrameMk id="6" creationId="{7DD6A7B4-012D-00C6-6258-8910EB105B45}"/>
          </ac:graphicFrameMkLst>
        </pc:graphicFrameChg>
        <pc:picChg chg="mod">
          <ac:chgData name="Qiang ZHAO" userId="8032b0f83a4c003c" providerId="LiveId" clId="{C4986004-1E1D-6542-9AE2-F0E23CAD19C0}" dt="2024-07-01T17:19:58.893" v="864" actId="14826"/>
          <ac:picMkLst>
            <pc:docMk/>
            <pc:sldMk cId="752289830" sldId="646"/>
            <ac:picMk id="14" creationId="{4A6798B9-4F71-A017-5646-325B7A1916BA}"/>
          </ac:picMkLst>
        </pc:picChg>
        <pc:picChg chg="mod">
          <ac:chgData name="Qiang ZHAO" userId="8032b0f83a4c003c" providerId="LiveId" clId="{C4986004-1E1D-6542-9AE2-F0E23CAD19C0}" dt="2024-07-01T17:20:05.851" v="865" actId="14826"/>
          <ac:picMkLst>
            <pc:docMk/>
            <pc:sldMk cId="752289830" sldId="646"/>
            <ac:picMk id="17" creationId="{CE487D9F-9AB5-FD3B-9F05-3C694469E6BC}"/>
          </ac:picMkLst>
        </pc:picChg>
      </pc:sldChg>
      <pc:sldChg chg="del">
        <pc:chgData name="Qiang ZHAO" userId="8032b0f83a4c003c" providerId="LiveId" clId="{C4986004-1E1D-6542-9AE2-F0E23CAD19C0}" dt="2024-07-01T23:11:44.410" v="1776" actId="2696"/>
        <pc:sldMkLst>
          <pc:docMk/>
          <pc:sldMk cId="3670468163" sldId="651"/>
        </pc:sldMkLst>
      </pc:sldChg>
      <pc:sldChg chg="addSp modSp mod">
        <pc:chgData name="Qiang ZHAO" userId="8032b0f83a4c003c" providerId="LiveId" clId="{C4986004-1E1D-6542-9AE2-F0E23CAD19C0}" dt="2024-07-01T23:15:00.278" v="1989" actId="1036"/>
        <pc:sldMkLst>
          <pc:docMk/>
          <pc:sldMk cId="3541659157" sldId="653"/>
        </pc:sldMkLst>
        <pc:spChg chg="mod">
          <ac:chgData name="Qiang ZHAO" userId="8032b0f83a4c003c" providerId="LiveId" clId="{C4986004-1E1D-6542-9AE2-F0E23CAD19C0}" dt="2024-07-01T22:39:50.391" v="1488" actId="1076"/>
          <ac:spMkLst>
            <pc:docMk/>
            <pc:sldMk cId="3541659157" sldId="653"/>
            <ac:spMk id="5" creationId="{43DAD348-2211-5451-47BC-C57D41B6BC50}"/>
          </ac:spMkLst>
        </pc:spChg>
        <pc:spChg chg="mod">
          <ac:chgData name="Qiang ZHAO" userId="8032b0f83a4c003c" providerId="LiveId" clId="{C4986004-1E1D-6542-9AE2-F0E23CAD19C0}" dt="2024-07-01T23:15:00.278" v="1989" actId="1036"/>
          <ac:spMkLst>
            <pc:docMk/>
            <pc:sldMk cId="3541659157" sldId="653"/>
            <ac:spMk id="6" creationId="{76D09A77-8E18-743D-E7BC-504D0D7923E5}"/>
          </ac:spMkLst>
        </pc:spChg>
        <pc:picChg chg="add mod">
          <ac:chgData name="Qiang ZHAO" userId="8032b0f83a4c003c" providerId="LiveId" clId="{C4986004-1E1D-6542-9AE2-F0E23CAD19C0}" dt="2024-07-01T22:39:36.225" v="1487" actId="1076"/>
          <ac:picMkLst>
            <pc:docMk/>
            <pc:sldMk cId="3541659157" sldId="653"/>
            <ac:picMk id="4" creationId="{82C72817-6F13-E025-7242-1E8FC23E10E3}"/>
          </ac:picMkLst>
        </pc:picChg>
        <pc:picChg chg="mod">
          <ac:chgData name="Qiang ZHAO" userId="8032b0f83a4c003c" providerId="LiveId" clId="{C4986004-1E1D-6542-9AE2-F0E23CAD19C0}" dt="2024-07-01T22:39:28.945" v="1486" actId="1076"/>
          <ac:picMkLst>
            <pc:docMk/>
            <pc:sldMk cId="3541659157" sldId="653"/>
            <ac:picMk id="7" creationId="{20F42355-2F0A-71DF-7ACA-A105BB9C3FF4}"/>
          </ac:picMkLst>
        </pc:picChg>
      </pc:sldChg>
      <pc:sldChg chg="del">
        <pc:chgData name="Qiang ZHAO" userId="8032b0f83a4c003c" providerId="LiveId" clId="{C4986004-1E1D-6542-9AE2-F0E23CAD19C0}" dt="2024-07-01T15:20:09.495" v="321" actId="2696"/>
        <pc:sldMkLst>
          <pc:docMk/>
          <pc:sldMk cId="2556722294" sldId="654"/>
        </pc:sldMkLst>
      </pc:sldChg>
      <pc:sldChg chg="addSp modSp mod ord">
        <pc:chgData name="Qiang ZHAO" userId="8032b0f83a4c003c" providerId="LiveId" clId="{C4986004-1E1D-6542-9AE2-F0E23CAD19C0}" dt="2024-07-01T23:14:11.269" v="1932" actId="20577"/>
        <pc:sldMkLst>
          <pc:docMk/>
          <pc:sldMk cId="3382745681" sldId="655"/>
        </pc:sldMkLst>
        <pc:spChg chg="mod">
          <ac:chgData name="Qiang ZHAO" userId="8032b0f83a4c003c" providerId="LiveId" clId="{C4986004-1E1D-6542-9AE2-F0E23CAD19C0}" dt="2024-07-01T23:14:11.269" v="1932" actId="20577"/>
          <ac:spMkLst>
            <pc:docMk/>
            <pc:sldMk cId="3382745681" sldId="655"/>
            <ac:spMk id="3" creationId="{758671F3-845C-A36E-B12B-8D9424602927}"/>
          </ac:spMkLst>
        </pc:spChg>
        <pc:spChg chg="add mod">
          <ac:chgData name="Qiang ZHAO" userId="8032b0f83a4c003c" providerId="LiveId" clId="{C4986004-1E1D-6542-9AE2-F0E23CAD19C0}" dt="2024-07-01T23:04:33.930" v="1498" actId="1035"/>
          <ac:spMkLst>
            <pc:docMk/>
            <pc:sldMk cId="3382745681" sldId="655"/>
            <ac:spMk id="6" creationId="{AB100835-9937-868D-7A62-A8C696B6D9A4}"/>
          </ac:spMkLst>
        </pc:spChg>
        <pc:graphicFrameChg chg="mod modGraphic">
          <ac:chgData name="Qiang ZHAO" userId="8032b0f83a4c003c" providerId="LiveId" clId="{C4986004-1E1D-6542-9AE2-F0E23CAD19C0}" dt="2024-07-01T23:04:33.930" v="1498" actId="1035"/>
          <ac:graphicFrameMkLst>
            <pc:docMk/>
            <pc:sldMk cId="3382745681" sldId="655"/>
            <ac:graphicFrameMk id="7" creationId="{1CC0D29B-35A4-0960-7ED6-0856A14C1E93}"/>
          </ac:graphicFrameMkLst>
        </pc:graphicFrameChg>
        <pc:picChg chg="mod">
          <ac:chgData name="Qiang ZHAO" userId="8032b0f83a4c003c" providerId="LiveId" clId="{C4986004-1E1D-6542-9AE2-F0E23CAD19C0}" dt="2024-07-01T17:19:39.773" v="863" actId="14826"/>
          <ac:picMkLst>
            <pc:docMk/>
            <pc:sldMk cId="3382745681" sldId="655"/>
            <ac:picMk id="5" creationId="{38C96AF4-DBC6-BC3D-97AE-E5E0F5E06957}"/>
          </ac:picMkLst>
        </pc:picChg>
        <pc:picChg chg="mod">
          <ac:chgData name="Qiang ZHAO" userId="8032b0f83a4c003c" providerId="LiveId" clId="{C4986004-1E1D-6542-9AE2-F0E23CAD19C0}" dt="2024-07-01T17:19:29.817" v="862" actId="14826"/>
          <ac:picMkLst>
            <pc:docMk/>
            <pc:sldMk cId="3382745681" sldId="655"/>
            <ac:picMk id="14" creationId="{7C59D52D-B323-2914-4CBB-FA06272478D4}"/>
          </ac:picMkLst>
        </pc:picChg>
      </pc:sldChg>
      <pc:sldChg chg="del">
        <pc:chgData name="Qiang ZHAO" userId="8032b0f83a4c003c" providerId="LiveId" clId="{C4986004-1E1D-6542-9AE2-F0E23CAD19C0}" dt="2024-07-01T15:20:09.495" v="321" actId="2696"/>
        <pc:sldMkLst>
          <pc:docMk/>
          <pc:sldMk cId="3007628172" sldId="657"/>
        </pc:sldMkLst>
      </pc:sldChg>
      <pc:sldChg chg="del">
        <pc:chgData name="Qiang ZHAO" userId="8032b0f83a4c003c" providerId="LiveId" clId="{C4986004-1E1D-6542-9AE2-F0E23CAD19C0}" dt="2024-07-01T15:20:09.495" v="321" actId="2696"/>
        <pc:sldMkLst>
          <pc:docMk/>
          <pc:sldMk cId="547991811" sldId="658"/>
        </pc:sldMkLst>
      </pc:sldChg>
      <pc:sldChg chg="del">
        <pc:chgData name="Qiang ZHAO" userId="8032b0f83a4c003c" providerId="LiveId" clId="{C4986004-1E1D-6542-9AE2-F0E23CAD19C0}" dt="2024-07-01T15:20:09.495" v="321" actId="2696"/>
        <pc:sldMkLst>
          <pc:docMk/>
          <pc:sldMk cId="1220601935" sldId="659"/>
        </pc:sldMkLst>
      </pc:sldChg>
      <pc:sldChg chg="del">
        <pc:chgData name="Qiang ZHAO" userId="8032b0f83a4c003c" providerId="LiveId" clId="{C4986004-1E1D-6542-9AE2-F0E23CAD19C0}" dt="2024-07-01T15:20:36.574" v="323" actId="2696"/>
        <pc:sldMkLst>
          <pc:docMk/>
          <pc:sldMk cId="4047199144" sldId="666"/>
        </pc:sldMkLst>
      </pc:sldChg>
      <pc:sldChg chg="del">
        <pc:chgData name="Qiang ZHAO" userId="8032b0f83a4c003c" providerId="LiveId" clId="{C4986004-1E1D-6542-9AE2-F0E23CAD19C0}" dt="2024-07-01T15:20:36.574" v="323" actId="2696"/>
        <pc:sldMkLst>
          <pc:docMk/>
          <pc:sldMk cId="2669830148" sldId="667"/>
        </pc:sldMkLst>
      </pc:sldChg>
      <pc:sldChg chg="del">
        <pc:chgData name="Qiang ZHAO" userId="8032b0f83a4c003c" providerId="LiveId" clId="{C4986004-1E1D-6542-9AE2-F0E23CAD19C0}" dt="2024-07-01T15:20:36.574" v="323" actId="2696"/>
        <pc:sldMkLst>
          <pc:docMk/>
          <pc:sldMk cId="1670011652" sldId="668"/>
        </pc:sldMkLst>
      </pc:sldChg>
      <pc:sldChg chg="del">
        <pc:chgData name="Qiang ZHAO" userId="8032b0f83a4c003c" providerId="LiveId" clId="{C4986004-1E1D-6542-9AE2-F0E23CAD19C0}" dt="2024-07-01T15:20:36.574" v="323" actId="2696"/>
        <pc:sldMkLst>
          <pc:docMk/>
          <pc:sldMk cId="2391941689" sldId="669"/>
        </pc:sldMkLst>
      </pc:sldChg>
      <pc:sldChg chg="del">
        <pc:chgData name="Qiang ZHAO" userId="8032b0f83a4c003c" providerId="LiveId" clId="{C4986004-1E1D-6542-9AE2-F0E23CAD19C0}" dt="2024-07-01T15:20:13.843" v="322" actId="2696"/>
        <pc:sldMkLst>
          <pc:docMk/>
          <pc:sldMk cId="1000780389" sldId="671"/>
        </pc:sldMkLst>
      </pc:sldChg>
      <pc:sldChg chg="modSp mod">
        <pc:chgData name="Qiang ZHAO" userId="8032b0f83a4c003c" providerId="LiveId" clId="{C4986004-1E1D-6542-9AE2-F0E23CAD19C0}" dt="2024-07-01T23:11:57.965" v="1781" actId="113"/>
        <pc:sldMkLst>
          <pc:docMk/>
          <pc:sldMk cId="2367317321" sldId="672"/>
        </pc:sldMkLst>
        <pc:spChg chg="mod">
          <ac:chgData name="Qiang ZHAO" userId="8032b0f83a4c003c" providerId="LiveId" clId="{C4986004-1E1D-6542-9AE2-F0E23CAD19C0}" dt="2024-07-01T23:11:57.965" v="1781" actId="113"/>
          <ac:spMkLst>
            <pc:docMk/>
            <pc:sldMk cId="2367317321" sldId="672"/>
            <ac:spMk id="5" creationId="{9E0A27D1-4A06-CA20-2D1C-42114935A69E}"/>
          </ac:spMkLst>
        </pc:spChg>
      </pc:sldChg>
      <pc:sldChg chg="del">
        <pc:chgData name="Qiang ZHAO" userId="8032b0f83a4c003c" providerId="LiveId" clId="{C4986004-1E1D-6542-9AE2-F0E23CAD19C0}" dt="2024-07-01T23:12:03.987" v="1783" actId="2696"/>
        <pc:sldMkLst>
          <pc:docMk/>
          <pc:sldMk cId="2346346838" sldId="673"/>
        </pc:sldMkLst>
      </pc:sldChg>
      <pc:sldChg chg="del">
        <pc:chgData name="Qiang ZHAO" userId="8032b0f83a4c003c" providerId="LiveId" clId="{C4986004-1E1D-6542-9AE2-F0E23CAD19C0}" dt="2024-07-01T23:12:07.692" v="1784" actId="2696"/>
        <pc:sldMkLst>
          <pc:docMk/>
          <pc:sldMk cId="3321732587" sldId="674"/>
        </pc:sldMkLst>
      </pc:sldChg>
      <pc:sldChg chg="addSp delSp modSp add mod">
        <pc:chgData name="Qiang ZHAO" userId="8032b0f83a4c003c" providerId="LiveId" clId="{C4986004-1E1D-6542-9AE2-F0E23CAD19C0}" dt="2024-07-01T22:03:28.140" v="1326" actId="20577"/>
        <pc:sldMkLst>
          <pc:docMk/>
          <pc:sldMk cId="3743805641" sldId="675"/>
        </pc:sldMkLst>
        <pc:spChg chg="mod">
          <ac:chgData name="Qiang ZHAO" userId="8032b0f83a4c003c" providerId="LiveId" clId="{C4986004-1E1D-6542-9AE2-F0E23CAD19C0}" dt="2024-07-01T22:03:06.289" v="1270" actId="20577"/>
          <ac:spMkLst>
            <pc:docMk/>
            <pc:sldMk cId="3743805641" sldId="675"/>
            <ac:spMk id="3" creationId="{758671F3-845C-A36E-B12B-8D9424602927}"/>
          </ac:spMkLst>
        </pc:spChg>
        <pc:spChg chg="mod">
          <ac:chgData name="Qiang ZHAO" userId="8032b0f83a4c003c" providerId="LiveId" clId="{C4986004-1E1D-6542-9AE2-F0E23CAD19C0}" dt="2024-07-01T22:03:28.140" v="1326" actId="20577"/>
          <ac:spMkLst>
            <pc:docMk/>
            <pc:sldMk cId="3743805641" sldId="675"/>
            <ac:spMk id="4" creationId="{9E86EB82-9D1E-0E1F-1FB1-6BF175F4582E}"/>
          </ac:spMkLst>
        </pc:spChg>
        <pc:spChg chg="del">
          <ac:chgData name="Qiang ZHAO" userId="8032b0f83a4c003c" providerId="LiveId" clId="{C4986004-1E1D-6542-9AE2-F0E23CAD19C0}" dt="2024-07-01T15:13:33.765" v="3" actId="478"/>
          <ac:spMkLst>
            <pc:docMk/>
            <pc:sldMk cId="3743805641" sldId="675"/>
            <ac:spMk id="5" creationId="{E159F31A-1A41-BEBF-F911-E1BFD4A5A34D}"/>
          </ac:spMkLst>
        </pc:spChg>
        <pc:spChg chg="add mod">
          <ac:chgData name="Qiang ZHAO" userId="8032b0f83a4c003c" providerId="LiveId" clId="{C4986004-1E1D-6542-9AE2-F0E23CAD19C0}" dt="2024-07-01T16:40:35.713" v="735" actId="1035"/>
          <ac:spMkLst>
            <pc:docMk/>
            <pc:sldMk cId="3743805641" sldId="675"/>
            <ac:spMk id="15" creationId="{718B68CC-842D-AD12-6C20-F08AD1B448FD}"/>
          </ac:spMkLst>
        </pc:spChg>
        <pc:spChg chg="add mod">
          <ac:chgData name="Qiang ZHAO" userId="8032b0f83a4c003c" providerId="LiveId" clId="{C4986004-1E1D-6542-9AE2-F0E23CAD19C0}" dt="2024-07-01T16:40:35.713" v="735" actId="1035"/>
          <ac:spMkLst>
            <pc:docMk/>
            <pc:sldMk cId="3743805641" sldId="675"/>
            <ac:spMk id="16" creationId="{028C98A8-1105-097A-1918-8CB123342ED9}"/>
          </ac:spMkLst>
        </pc:spChg>
        <pc:spChg chg="add mod">
          <ac:chgData name="Qiang ZHAO" userId="8032b0f83a4c003c" providerId="LiveId" clId="{C4986004-1E1D-6542-9AE2-F0E23CAD19C0}" dt="2024-07-01T16:40:35.713" v="735" actId="1035"/>
          <ac:spMkLst>
            <pc:docMk/>
            <pc:sldMk cId="3743805641" sldId="675"/>
            <ac:spMk id="17" creationId="{13D0AD66-1818-C7F1-BACD-15733F2F95FB}"/>
          </ac:spMkLst>
        </pc:spChg>
        <pc:spChg chg="add mod">
          <ac:chgData name="Qiang ZHAO" userId="8032b0f83a4c003c" providerId="LiveId" clId="{C4986004-1E1D-6542-9AE2-F0E23CAD19C0}" dt="2024-07-01T16:40:35.713" v="735" actId="1035"/>
          <ac:spMkLst>
            <pc:docMk/>
            <pc:sldMk cId="3743805641" sldId="675"/>
            <ac:spMk id="18" creationId="{81497CFA-C679-99A3-5861-2DB3C96B57F1}"/>
          </ac:spMkLst>
        </pc:spChg>
        <pc:picChg chg="del">
          <ac:chgData name="Qiang ZHAO" userId="8032b0f83a4c003c" providerId="LiveId" clId="{C4986004-1E1D-6542-9AE2-F0E23CAD19C0}" dt="2024-07-01T15:13:31.573" v="2" actId="478"/>
          <ac:picMkLst>
            <pc:docMk/>
            <pc:sldMk cId="3743805641" sldId="675"/>
            <ac:picMk id="6" creationId="{14B7F62D-8FA9-CE98-803B-75EBBDACE07C}"/>
          </ac:picMkLst>
        </pc:picChg>
        <pc:picChg chg="add mod">
          <ac:chgData name="Qiang ZHAO" userId="8032b0f83a4c003c" providerId="LiveId" clId="{C4986004-1E1D-6542-9AE2-F0E23CAD19C0}" dt="2024-07-01T16:40:35.713" v="735" actId="1035"/>
          <ac:picMkLst>
            <pc:docMk/>
            <pc:sldMk cId="3743805641" sldId="675"/>
            <ac:picMk id="8" creationId="{8B1CCD80-FBA2-E7EB-A2BE-A430FADDBC95}"/>
          </ac:picMkLst>
        </pc:picChg>
        <pc:picChg chg="add mod">
          <ac:chgData name="Qiang ZHAO" userId="8032b0f83a4c003c" providerId="LiveId" clId="{C4986004-1E1D-6542-9AE2-F0E23CAD19C0}" dt="2024-07-01T16:40:35.713" v="735" actId="1035"/>
          <ac:picMkLst>
            <pc:docMk/>
            <pc:sldMk cId="3743805641" sldId="675"/>
            <ac:picMk id="10" creationId="{074ACC76-F4A7-AE0E-C42D-356BC36BAE65}"/>
          </ac:picMkLst>
        </pc:picChg>
        <pc:picChg chg="add mod">
          <ac:chgData name="Qiang ZHAO" userId="8032b0f83a4c003c" providerId="LiveId" clId="{C4986004-1E1D-6542-9AE2-F0E23CAD19C0}" dt="2024-07-01T16:40:35.713" v="735" actId="1035"/>
          <ac:picMkLst>
            <pc:docMk/>
            <pc:sldMk cId="3743805641" sldId="675"/>
            <ac:picMk id="12" creationId="{ABA59E6F-D17D-C6E2-544F-FEC0F422DF33}"/>
          </ac:picMkLst>
        </pc:picChg>
        <pc:picChg chg="add mod">
          <ac:chgData name="Qiang ZHAO" userId="8032b0f83a4c003c" providerId="LiveId" clId="{C4986004-1E1D-6542-9AE2-F0E23CAD19C0}" dt="2024-07-01T16:40:35.713" v="735" actId="1035"/>
          <ac:picMkLst>
            <pc:docMk/>
            <pc:sldMk cId="3743805641" sldId="675"/>
            <ac:picMk id="14" creationId="{1874918D-D491-E640-AB8A-6431AA4423F0}"/>
          </ac:picMkLst>
        </pc:picChg>
      </pc:sldChg>
      <pc:sldChg chg="addSp delSp modSp add mod ord">
        <pc:chgData name="Qiang ZHAO" userId="8032b0f83a4c003c" providerId="LiveId" clId="{C4986004-1E1D-6542-9AE2-F0E23CAD19C0}" dt="2024-07-01T22:30:56.051" v="1479" actId="1036"/>
        <pc:sldMkLst>
          <pc:docMk/>
          <pc:sldMk cId="1989810167" sldId="676"/>
        </pc:sldMkLst>
        <pc:spChg chg="mod">
          <ac:chgData name="Qiang ZHAO" userId="8032b0f83a4c003c" providerId="LiveId" clId="{C4986004-1E1D-6542-9AE2-F0E23CAD19C0}" dt="2024-07-01T21:55:20.396" v="1196" actId="20577"/>
          <ac:spMkLst>
            <pc:docMk/>
            <pc:sldMk cId="1989810167" sldId="676"/>
            <ac:spMk id="3" creationId="{758671F3-845C-A36E-B12B-8D9424602927}"/>
          </ac:spMkLst>
        </pc:spChg>
        <pc:spChg chg="mod">
          <ac:chgData name="Qiang ZHAO" userId="8032b0f83a4c003c" providerId="LiveId" clId="{C4986004-1E1D-6542-9AE2-F0E23CAD19C0}" dt="2024-07-01T22:28:10.589" v="1452" actId="20577"/>
          <ac:spMkLst>
            <pc:docMk/>
            <pc:sldMk cId="1989810167" sldId="676"/>
            <ac:spMk id="4" creationId="{9E86EB82-9D1E-0E1F-1FB1-6BF175F4582E}"/>
          </ac:spMkLst>
        </pc:spChg>
        <pc:spChg chg="del">
          <ac:chgData name="Qiang ZHAO" userId="8032b0f83a4c003c" providerId="LiveId" clId="{C4986004-1E1D-6542-9AE2-F0E23CAD19C0}" dt="2024-07-01T16:22:40.035" v="325" actId="478"/>
          <ac:spMkLst>
            <pc:docMk/>
            <pc:sldMk cId="1989810167" sldId="676"/>
            <ac:spMk id="5" creationId="{E159F31A-1A41-BEBF-F911-E1BFD4A5A34D}"/>
          </ac:spMkLst>
        </pc:spChg>
        <pc:spChg chg="add mod">
          <ac:chgData name="Qiang ZHAO" userId="8032b0f83a4c003c" providerId="LiveId" clId="{C4986004-1E1D-6542-9AE2-F0E23CAD19C0}" dt="2024-07-01T22:29:40.589" v="1463" actId="692"/>
          <ac:spMkLst>
            <pc:docMk/>
            <pc:sldMk cId="1989810167" sldId="676"/>
            <ac:spMk id="15" creationId="{7429F426-9848-FC02-D86F-48B2C294BA9E}"/>
          </ac:spMkLst>
        </pc:spChg>
        <pc:spChg chg="add mod">
          <ac:chgData name="Qiang ZHAO" userId="8032b0f83a4c003c" providerId="LiveId" clId="{C4986004-1E1D-6542-9AE2-F0E23CAD19C0}" dt="2024-07-01T22:30:56.051" v="1479" actId="1036"/>
          <ac:spMkLst>
            <pc:docMk/>
            <pc:sldMk cId="1989810167" sldId="676"/>
            <ac:spMk id="16" creationId="{5F6CE077-4BBD-9EF0-BB80-863FC95CF828}"/>
          </ac:spMkLst>
        </pc:spChg>
        <pc:picChg chg="del">
          <ac:chgData name="Qiang ZHAO" userId="8032b0f83a4c003c" providerId="LiveId" clId="{C4986004-1E1D-6542-9AE2-F0E23CAD19C0}" dt="2024-07-01T16:22:35.434" v="324" actId="478"/>
          <ac:picMkLst>
            <pc:docMk/>
            <pc:sldMk cId="1989810167" sldId="676"/>
            <ac:picMk id="6" creationId="{14B7F62D-8FA9-CE98-803B-75EBBDACE07C}"/>
          </ac:picMkLst>
        </pc:picChg>
        <pc:picChg chg="add del mod">
          <ac:chgData name="Qiang ZHAO" userId="8032b0f83a4c003c" providerId="LiveId" clId="{C4986004-1E1D-6542-9AE2-F0E23CAD19C0}" dt="2024-07-01T16:23:46.149" v="341" actId="478"/>
          <ac:picMkLst>
            <pc:docMk/>
            <pc:sldMk cId="1989810167" sldId="676"/>
            <ac:picMk id="8" creationId="{551E899D-FBA0-9CA8-DF14-6B5BBC2612E7}"/>
          </ac:picMkLst>
        </pc:picChg>
        <pc:picChg chg="add mod">
          <ac:chgData name="Qiang ZHAO" userId="8032b0f83a4c003c" providerId="LiveId" clId="{C4986004-1E1D-6542-9AE2-F0E23CAD19C0}" dt="2024-07-01T16:29:56.494" v="584" actId="1076"/>
          <ac:picMkLst>
            <pc:docMk/>
            <pc:sldMk cId="1989810167" sldId="676"/>
            <ac:picMk id="10" creationId="{983B49D8-A065-ECBB-4576-68133D6E5E12}"/>
          </ac:picMkLst>
        </pc:picChg>
        <pc:picChg chg="add mod">
          <ac:chgData name="Qiang ZHAO" userId="8032b0f83a4c003c" providerId="LiveId" clId="{C4986004-1E1D-6542-9AE2-F0E23CAD19C0}" dt="2024-07-01T16:29:49.960" v="583" actId="14100"/>
          <ac:picMkLst>
            <pc:docMk/>
            <pc:sldMk cId="1989810167" sldId="676"/>
            <ac:picMk id="12" creationId="{CF588DA6-99F2-FBFB-6FCF-9F85D91948A5}"/>
          </ac:picMkLst>
        </pc:picChg>
        <pc:picChg chg="add del mod">
          <ac:chgData name="Qiang ZHAO" userId="8032b0f83a4c003c" providerId="LiveId" clId="{C4986004-1E1D-6542-9AE2-F0E23CAD19C0}" dt="2024-07-01T16:23:40.458" v="338" actId="478"/>
          <ac:picMkLst>
            <pc:docMk/>
            <pc:sldMk cId="1989810167" sldId="676"/>
            <ac:picMk id="14" creationId="{B78382E1-70EA-A14D-92AE-DB8F55153736}"/>
          </ac:picMkLst>
        </pc:picChg>
      </pc:sldChg>
      <pc:sldChg chg="addSp delSp modSp add mod">
        <pc:chgData name="Qiang ZHAO" userId="8032b0f83a4c003c" providerId="LiveId" clId="{C4986004-1E1D-6542-9AE2-F0E23CAD19C0}" dt="2024-07-01T22:38:29.868" v="1481" actId="1076"/>
        <pc:sldMkLst>
          <pc:docMk/>
          <pc:sldMk cId="1194148410" sldId="677"/>
        </pc:sldMkLst>
        <pc:spChg chg="mod">
          <ac:chgData name="Qiang ZHAO" userId="8032b0f83a4c003c" providerId="LiveId" clId="{C4986004-1E1D-6542-9AE2-F0E23CAD19C0}" dt="2024-07-01T22:01:44.273" v="1244"/>
          <ac:spMkLst>
            <pc:docMk/>
            <pc:sldMk cId="1194148410" sldId="677"/>
            <ac:spMk id="3" creationId="{758671F3-845C-A36E-B12B-8D9424602927}"/>
          </ac:spMkLst>
        </pc:spChg>
        <pc:spChg chg="mod">
          <ac:chgData name="Qiang ZHAO" userId="8032b0f83a4c003c" providerId="LiveId" clId="{C4986004-1E1D-6542-9AE2-F0E23CAD19C0}" dt="2024-07-01T22:02:07.032" v="1248" actId="20577"/>
          <ac:spMkLst>
            <pc:docMk/>
            <pc:sldMk cId="1194148410" sldId="677"/>
            <ac:spMk id="5" creationId="{E159F31A-1A41-BEBF-F911-E1BFD4A5A34D}"/>
          </ac:spMkLst>
        </pc:spChg>
        <pc:picChg chg="del">
          <ac:chgData name="Qiang ZHAO" userId="8032b0f83a4c003c" providerId="LiveId" clId="{C4986004-1E1D-6542-9AE2-F0E23CAD19C0}" dt="2024-07-01T16:31:42.216" v="599" actId="478"/>
          <ac:picMkLst>
            <pc:docMk/>
            <pc:sldMk cId="1194148410" sldId="677"/>
            <ac:picMk id="6" creationId="{14B7F62D-8FA9-CE98-803B-75EBBDACE07C}"/>
          </ac:picMkLst>
        </pc:picChg>
        <pc:picChg chg="add mod">
          <ac:chgData name="Qiang ZHAO" userId="8032b0f83a4c003c" providerId="LiveId" clId="{C4986004-1E1D-6542-9AE2-F0E23CAD19C0}" dt="2024-07-01T22:38:29.868" v="1481" actId="1076"/>
          <ac:picMkLst>
            <pc:docMk/>
            <pc:sldMk cId="1194148410" sldId="677"/>
            <ac:picMk id="8" creationId="{C4E7D836-CCC5-C40B-9CF2-6D83A824473E}"/>
          </ac:picMkLst>
        </pc:picChg>
      </pc:sldChg>
      <pc:sldChg chg="delSp modSp add del mod">
        <pc:chgData name="Qiang ZHAO" userId="8032b0f83a4c003c" providerId="LiveId" clId="{C4986004-1E1D-6542-9AE2-F0E23CAD19C0}" dt="2024-07-01T16:31:04.684" v="598" actId="2696"/>
        <pc:sldMkLst>
          <pc:docMk/>
          <pc:sldMk cId="2381707185" sldId="678"/>
        </pc:sldMkLst>
        <pc:picChg chg="del mod">
          <ac:chgData name="Qiang ZHAO" userId="8032b0f83a4c003c" providerId="LiveId" clId="{C4986004-1E1D-6542-9AE2-F0E23CAD19C0}" dt="2024-07-01T16:30:17.924" v="591" actId="478"/>
          <ac:picMkLst>
            <pc:docMk/>
            <pc:sldMk cId="2381707185" sldId="678"/>
            <ac:picMk id="10" creationId="{983B49D8-A065-ECBB-4576-68133D6E5E12}"/>
          </ac:picMkLst>
        </pc:picChg>
        <pc:picChg chg="del mod">
          <ac:chgData name="Qiang ZHAO" userId="8032b0f83a4c003c" providerId="LiveId" clId="{C4986004-1E1D-6542-9AE2-F0E23CAD19C0}" dt="2024-07-01T16:30:16.542" v="589" actId="478"/>
          <ac:picMkLst>
            <pc:docMk/>
            <pc:sldMk cId="2381707185" sldId="678"/>
            <ac:picMk id="12" creationId="{CF588DA6-99F2-FBFB-6FCF-9F85D91948A5}"/>
          </ac:picMkLst>
        </pc:picChg>
        <pc:picChg chg="mod">
          <ac:chgData name="Qiang ZHAO" userId="8032b0f83a4c003c" providerId="LiveId" clId="{C4986004-1E1D-6542-9AE2-F0E23CAD19C0}" dt="2024-07-01T16:30:13.342" v="587" actId="1076"/>
          <ac:picMkLst>
            <pc:docMk/>
            <pc:sldMk cId="2381707185" sldId="678"/>
            <ac:picMk id="14" creationId="{B78382E1-70EA-A14D-92AE-DB8F55153736}"/>
          </ac:picMkLst>
        </pc:picChg>
      </pc:sldChg>
      <pc:sldChg chg="addSp delSp modSp add del mod">
        <pc:chgData name="Qiang ZHAO" userId="8032b0f83a4c003c" providerId="LiveId" clId="{C4986004-1E1D-6542-9AE2-F0E23CAD19C0}" dt="2024-07-01T16:30:30.281" v="595" actId="2696"/>
        <pc:sldMkLst>
          <pc:docMk/>
          <pc:sldMk cId="4247071040" sldId="679"/>
        </pc:sldMkLst>
        <pc:picChg chg="add del mod">
          <ac:chgData name="Qiang ZHAO" userId="8032b0f83a4c003c" providerId="LiveId" clId="{C4986004-1E1D-6542-9AE2-F0E23CAD19C0}" dt="2024-07-01T16:30:25.792" v="593" actId="478"/>
          <ac:picMkLst>
            <pc:docMk/>
            <pc:sldMk cId="4247071040" sldId="679"/>
            <ac:picMk id="5" creationId="{D5F45FD9-825C-5EAE-A2BC-78050FB4AC79}"/>
          </ac:picMkLst>
        </pc:picChg>
        <pc:picChg chg="add del mod">
          <ac:chgData name="Qiang ZHAO" userId="8032b0f83a4c003c" providerId="LiveId" clId="{C4986004-1E1D-6542-9AE2-F0E23CAD19C0}" dt="2024-07-01T16:30:25.792" v="593" actId="478"/>
          <ac:picMkLst>
            <pc:docMk/>
            <pc:sldMk cId="4247071040" sldId="679"/>
            <ac:picMk id="6" creationId="{614D8893-ED5D-8FFB-E295-9CA34D040EA5}"/>
          </ac:picMkLst>
        </pc:picChg>
        <pc:picChg chg="del">
          <ac:chgData name="Qiang ZHAO" userId="8032b0f83a4c003c" providerId="LiveId" clId="{C4986004-1E1D-6542-9AE2-F0E23CAD19C0}" dt="2024-07-01T16:30:08.373" v="586" actId="478"/>
          <ac:picMkLst>
            <pc:docMk/>
            <pc:sldMk cId="4247071040" sldId="679"/>
            <ac:picMk id="10" creationId="{983B49D8-A065-ECBB-4576-68133D6E5E12}"/>
          </ac:picMkLst>
        </pc:picChg>
        <pc:picChg chg="del">
          <ac:chgData name="Qiang ZHAO" userId="8032b0f83a4c003c" providerId="LiveId" clId="{C4986004-1E1D-6542-9AE2-F0E23CAD19C0}" dt="2024-07-01T16:30:08.373" v="586" actId="478"/>
          <ac:picMkLst>
            <pc:docMk/>
            <pc:sldMk cId="4247071040" sldId="679"/>
            <ac:picMk id="12" creationId="{CF588DA6-99F2-FBFB-6FCF-9F85D91948A5}"/>
          </ac:picMkLst>
        </pc:picChg>
      </pc:sldChg>
      <pc:sldChg chg="modSp add del">
        <pc:chgData name="Qiang ZHAO" userId="8032b0f83a4c003c" providerId="LiveId" clId="{C4986004-1E1D-6542-9AE2-F0E23CAD19C0}" dt="2024-07-01T22:00:36.673" v="1241" actId="2696"/>
        <pc:sldMkLst>
          <pc:docMk/>
          <pc:sldMk cId="1519559498" sldId="680"/>
        </pc:sldMkLst>
        <pc:picChg chg="mod">
          <ac:chgData name="Qiang ZHAO" userId="8032b0f83a4c003c" providerId="LiveId" clId="{C4986004-1E1D-6542-9AE2-F0E23CAD19C0}" dt="2024-07-01T16:30:54.845" v="597" actId="14826"/>
          <ac:picMkLst>
            <pc:docMk/>
            <pc:sldMk cId="1519559498" sldId="680"/>
            <ac:picMk id="10" creationId="{983B49D8-A065-ECBB-4576-68133D6E5E12}"/>
          </ac:picMkLst>
        </pc:picChg>
        <pc:picChg chg="mod">
          <ac:chgData name="Qiang ZHAO" userId="8032b0f83a4c003c" providerId="LiveId" clId="{C4986004-1E1D-6542-9AE2-F0E23CAD19C0}" dt="2024-07-01T16:30:47.769" v="596" actId="14826"/>
          <ac:picMkLst>
            <pc:docMk/>
            <pc:sldMk cId="1519559498" sldId="680"/>
            <ac:picMk id="12" creationId="{CF588DA6-99F2-FBFB-6FCF-9F85D91948A5}"/>
          </ac:picMkLst>
        </pc:picChg>
      </pc:sldChg>
      <pc:sldChg chg="addSp delSp modSp add mod">
        <pc:chgData name="Qiang ZHAO" userId="8032b0f83a4c003c" providerId="LiveId" clId="{C4986004-1E1D-6542-9AE2-F0E23CAD19C0}" dt="2024-07-01T22:01:47.722" v="1245"/>
        <pc:sldMkLst>
          <pc:docMk/>
          <pc:sldMk cId="3141912323" sldId="681"/>
        </pc:sldMkLst>
        <pc:spChg chg="mod">
          <ac:chgData name="Qiang ZHAO" userId="8032b0f83a4c003c" providerId="LiveId" clId="{C4986004-1E1D-6542-9AE2-F0E23CAD19C0}" dt="2024-07-01T22:01:47.722" v="1245"/>
          <ac:spMkLst>
            <pc:docMk/>
            <pc:sldMk cId="3141912323" sldId="681"/>
            <ac:spMk id="3" creationId="{758671F3-845C-A36E-B12B-8D9424602927}"/>
          </ac:spMkLst>
        </pc:spChg>
        <pc:spChg chg="del">
          <ac:chgData name="Qiang ZHAO" userId="8032b0f83a4c003c" providerId="LiveId" clId="{C4986004-1E1D-6542-9AE2-F0E23CAD19C0}" dt="2024-07-01T16:32:03.870" v="607" actId="478"/>
          <ac:spMkLst>
            <pc:docMk/>
            <pc:sldMk cId="3141912323" sldId="681"/>
            <ac:spMk id="5" creationId="{E159F31A-1A41-BEBF-F911-E1BFD4A5A34D}"/>
          </ac:spMkLst>
        </pc:spChg>
        <pc:picChg chg="add mod">
          <ac:chgData name="Qiang ZHAO" userId="8032b0f83a4c003c" providerId="LiveId" clId="{C4986004-1E1D-6542-9AE2-F0E23CAD19C0}" dt="2024-07-01T16:32:46.548" v="623" actId="1076"/>
          <ac:picMkLst>
            <pc:docMk/>
            <pc:sldMk cId="3141912323" sldId="681"/>
            <ac:picMk id="7" creationId="{1D046669-6B13-8332-3ECD-196BE460B7E3}"/>
          </ac:picMkLst>
        </pc:picChg>
        <pc:picChg chg="del">
          <ac:chgData name="Qiang ZHAO" userId="8032b0f83a4c003c" providerId="LiveId" clId="{C4986004-1E1D-6542-9AE2-F0E23CAD19C0}" dt="2024-07-01T16:32:02.001" v="606" actId="478"/>
          <ac:picMkLst>
            <pc:docMk/>
            <pc:sldMk cId="3141912323" sldId="681"/>
            <ac:picMk id="8" creationId="{C4E7D836-CCC5-C40B-9CF2-6D83A824473E}"/>
          </ac:picMkLst>
        </pc:picChg>
        <pc:picChg chg="add mod">
          <ac:chgData name="Qiang ZHAO" userId="8032b0f83a4c003c" providerId="LiveId" clId="{C4986004-1E1D-6542-9AE2-F0E23CAD19C0}" dt="2024-07-01T16:32:44.816" v="622" actId="1076"/>
          <ac:picMkLst>
            <pc:docMk/>
            <pc:sldMk cId="3141912323" sldId="681"/>
            <ac:picMk id="10" creationId="{DCECCEE3-F502-11A5-8E94-DCD666304E48}"/>
          </ac:picMkLst>
        </pc:picChg>
      </pc:sldChg>
      <pc:sldChg chg="modSp add mod">
        <pc:chgData name="Qiang ZHAO" userId="8032b0f83a4c003c" providerId="LiveId" clId="{C4986004-1E1D-6542-9AE2-F0E23CAD19C0}" dt="2024-07-01T22:01:51.680" v="1246"/>
        <pc:sldMkLst>
          <pc:docMk/>
          <pc:sldMk cId="4001354598" sldId="682"/>
        </pc:sldMkLst>
        <pc:spChg chg="mod">
          <ac:chgData name="Qiang ZHAO" userId="8032b0f83a4c003c" providerId="LiveId" clId="{C4986004-1E1D-6542-9AE2-F0E23CAD19C0}" dt="2024-07-01T22:01:51.680" v="1246"/>
          <ac:spMkLst>
            <pc:docMk/>
            <pc:sldMk cId="4001354598" sldId="682"/>
            <ac:spMk id="3" creationId="{758671F3-845C-A36E-B12B-8D9424602927}"/>
          </ac:spMkLst>
        </pc:spChg>
        <pc:picChg chg="mod">
          <ac:chgData name="Qiang ZHAO" userId="8032b0f83a4c003c" providerId="LiveId" clId="{C4986004-1E1D-6542-9AE2-F0E23CAD19C0}" dt="2024-07-01T16:33:04.675" v="625" actId="14826"/>
          <ac:picMkLst>
            <pc:docMk/>
            <pc:sldMk cId="4001354598" sldId="682"/>
            <ac:picMk id="7" creationId="{1D046669-6B13-8332-3ECD-196BE460B7E3}"/>
          </ac:picMkLst>
        </pc:picChg>
        <pc:picChg chg="mod">
          <ac:chgData name="Qiang ZHAO" userId="8032b0f83a4c003c" providerId="LiveId" clId="{C4986004-1E1D-6542-9AE2-F0E23CAD19C0}" dt="2024-07-01T16:33:11.690" v="626" actId="14826"/>
          <ac:picMkLst>
            <pc:docMk/>
            <pc:sldMk cId="4001354598" sldId="682"/>
            <ac:picMk id="10" creationId="{DCECCEE3-F502-11A5-8E94-DCD666304E48}"/>
          </ac:picMkLst>
        </pc:picChg>
      </pc:sldChg>
      <pc:sldChg chg="addSp modSp add mod">
        <pc:chgData name="Qiang ZHAO" userId="8032b0f83a4c003c" providerId="LiveId" clId="{C4986004-1E1D-6542-9AE2-F0E23CAD19C0}" dt="2024-07-01T23:14:19.832" v="1936" actId="20577"/>
        <pc:sldMkLst>
          <pc:docMk/>
          <pc:sldMk cId="3061187165" sldId="683"/>
        </pc:sldMkLst>
        <pc:spChg chg="mod">
          <ac:chgData name="Qiang ZHAO" userId="8032b0f83a4c003c" providerId="LiveId" clId="{C4986004-1E1D-6542-9AE2-F0E23CAD19C0}" dt="2024-07-01T23:14:19.832" v="1936" actId="20577"/>
          <ac:spMkLst>
            <pc:docMk/>
            <pc:sldMk cId="3061187165" sldId="683"/>
            <ac:spMk id="3" creationId="{758671F3-845C-A36E-B12B-8D9424602927}"/>
          </ac:spMkLst>
        </pc:spChg>
        <pc:spChg chg="add mod">
          <ac:chgData name="Qiang ZHAO" userId="8032b0f83a4c003c" providerId="LiveId" clId="{C4986004-1E1D-6542-9AE2-F0E23CAD19C0}" dt="2024-07-01T23:04:42.258" v="1500" actId="1036"/>
          <ac:spMkLst>
            <pc:docMk/>
            <pc:sldMk cId="3061187165" sldId="683"/>
            <ac:spMk id="6" creationId="{F642183F-992F-427A-3289-69BAF7CCD7CD}"/>
          </ac:spMkLst>
        </pc:spChg>
        <pc:graphicFrameChg chg="mod modGraphic">
          <ac:chgData name="Qiang ZHAO" userId="8032b0f83a4c003c" providerId="LiveId" clId="{C4986004-1E1D-6542-9AE2-F0E23CAD19C0}" dt="2024-07-01T23:04:42.258" v="1500" actId="1036"/>
          <ac:graphicFrameMkLst>
            <pc:docMk/>
            <pc:sldMk cId="3061187165" sldId="683"/>
            <ac:graphicFrameMk id="7" creationId="{1CC0D29B-35A4-0960-7ED6-0856A14C1E93}"/>
          </ac:graphicFrameMkLst>
        </pc:graphicFrameChg>
        <pc:picChg chg="mod">
          <ac:chgData name="Qiang ZHAO" userId="8032b0f83a4c003c" providerId="LiveId" clId="{C4986004-1E1D-6542-9AE2-F0E23CAD19C0}" dt="2024-07-01T17:36:14.711" v="869" actId="14826"/>
          <ac:picMkLst>
            <pc:docMk/>
            <pc:sldMk cId="3061187165" sldId="683"/>
            <ac:picMk id="5" creationId="{38C96AF4-DBC6-BC3D-97AE-E5E0F5E06957}"/>
          </ac:picMkLst>
        </pc:picChg>
        <pc:picChg chg="mod">
          <ac:chgData name="Qiang ZHAO" userId="8032b0f83a4c003c" providerId="LiveId" clId="{C4986004-1E1D-6542-9AE2-F0E23CAD19C0}" dt="2024-07-01T17:36:03.534" v="868" actId="14826"/>
          <ac:picMkLst>
            <pc:docMk/>
            <pc:sldMk cId="3061187165" sldId="683"/>
            <ac:picMk id="14" creationId="{7C59D52D-B323-2914-4CBB-FA06272478D4}"/>
          </ac:picMkLst>
        </pc:picChg>
      </pc:sldChg>
      <pc:sldChg chg="addSp delSp modSp add mod delAnim">
        <pc:chgData name="Qiang ZHAO" userId="8032b0f83a4c003c" providerId="LiveId" clId="{C4986004-1E1D-6542-9AE2-F0E23CAD19C0}" dt="2024-07-01T23:14:48.514" v="1977" actId="20577"/>
        <pc:sldMkLst>
          <pc:docMk/>
          <pc:sldMk cId="2325300411" sldId="684"/>
        </pc:sldMkLst>
        <pc:spChg chg="mod">
          <ac:chgData name="Qiang ZHAO" userId="8032b0f83a4c003c" providerId="LiveId" clId="{C4986004-1E1D-6542-9AE2-F0E23CAD19C0}" dt="2024-07-01T23:14:38.688" v="1959" actId="20577"/>
          <ac:spMkLst>
            <pc:docMk/>
            <pc:sldMk cId="2325300411" sldId="684"/>
            <ac:spMk id="3" creationId="{758671F3-845C-A36E-B12B-8D9424602927}"/>
          </ac:spMkLst>
        </pc:spChg>
        <pc:spChg chg="mod">
          <ac:chgData name="Qiang ZHAO" userId="8032b0f83a4c003c" providerId="LiveId" clId="{C4986004-1E1D-6542-9AE2-F0E23CAD19C0}" dt="2024-07-01T23:14:48.514" v="1977" actId="20577"/>
          <ac:spMkLst>
            <pc:docMk/>
            <pc:sldMk cId="2325300411" sldId="684"/>
            <ac:spMk id="4" creationId="{9E86EB82-9D1E-0E1F-1FB1-6BF175F4582E}"/>
          </ac:spMkLst>
        </pc:spChg>
        <pc:spChg chg="del">
          <ac:chgData name="Qiang ZHAO" userId="8032b0f83a4c003c" providerId="LiveId" clId="{C4986004-1E1D-6542-9AE2-F0E23CAD19C0}" dt="2024-07-01T17:45:26.448" v="996" actId="478"/>
          <ac:spMkLst>
            <pc:docMk/>
            <pc:sldMk cId="2325300411" sldId="684"/>
            <ac:spMk id="6" creationId="{8642871D-76DA-7063-6B7B-C3E35F9BB249}"/>
          </ac:spMkLst>
        </pc:spChg>
        <pc:spChg chg="del">
          <ac:chgData name="Qiang ZHAO" userId="8032b0f83a4c003c" providerId="LiveId" clId="{C4986004-1E1D-6542-9AE2-F0E23CAD19C0}" dt="2024-07-01T17:45:26.448" v="996" actId="478"/>
          <ac:spMkLst>
            <pc:docMk/>
            <pc:sldMk cId="2325300411" sldId="684"/>
            <ac:spMk id="12" creationId="{B7212BA5-B130-BA2E-579D-DC92F6DCAFE2}"/>
          </ac:spMkLst>
        </pc:spChg>
        <pc:spChg chg="add mod">
          <ac:chgData name="Qiang ZHAO" userId="8032b0f83a4c003c" providerId="LiveId" clId="{C4986004-1E1D-6542-9AE2-F0E23CAD19C0}" dt="2024-07-01T23:08:05.684" v="1611" actId="1076"/>
          <ac:spMkLst>
            <pc:docMk/>
            <pc:sldMk cId="2325300411" sldId="684"/>
            <ac:spMk id="23" creationId="{919AA4F0-BABA-7979-3DAE-AE50AAE46F63}"/>
          </ac:spMkLst>
        </pc:spChg>
        <pc:grpChg chg="del">
          <ac:chgData name="Qiang ZHAO" userId="8032b0f83a4c003c" providerId="LiveId" clId="{C4986004-1E1D-6542-9AE2-F0E23CAD19C0}" dt="2024-07-01T17:45:26.448" v="996" actId="478"/>
          <ac:grpSpMkLst>
            <pc:docMk/>
            <pc:sldMk cId="2325300411" sldId="684"/>
            <ac:grpSpMk id="13" creationId="{31F4B84F-22B4-4F6A-3520-115083F667AB}"/>
          </ac:grpSpMkLst>
        </pc:grpChg>
        <pc:graphicFrameChg chg="del">
          <ac:chgData name="Qiang ZHAO" userId="8032b0f83a4c003c" providerId="LiveId" clId="{C4986004-1E1D-6542-9AE2-F0E23CAD19C0}" dt="2024-07-01T17:45:26.448" v="996" actId="478"/>
          <ac:graphicFrameMkLst>
            <pc:docMk/>
            <pc:sldMk cId="2325300411" sldId="684"/>
            <ac:graphicFrameMk id="5" creationId="{7FE263A8-EF72-51FA-FDED-ADE5BE43ADDB}"/>
          </ac:graphicFrameMkLst>
        </pc:graphicFrameChg>
        <pc:picChg chg="del">
          <ac:chgData name="Qiang ZHAO" userId="8032b0f83a4c003c" providerId="LiveId" clId="{C4986004-1E1D-6542-9AE2-F0E23CAD19C0}" dt="2024-07-01T17:45:26.448" v="996" actId="478"/>
          <ac:picMkLst>
            <pc:docMk/>
            <pc:sldMk cId="2325300411" sldId="684"/>
            <ac:picMk id="8" creationId="{17A5C161-6174-1AD4-23D2-44A9DDC779F3}"/>
          </ac:picMkLst>
        </pc:picChg>
        <pc:picChg chg="add mod">
          <ac:chgData name="Qiang ZHAO" userId="8032b0f83a4c003c" providerId="LiveId" clId="{C4986004-1E1D-6542-9AE2-F0E23CAD19C0}" dt="2024-07-01T17:46:58.087" v="1043" actId="1035"/>
          <ac:picMkLst>
            <pc:docMk/>
            <pc:sldMk cId="2325300411" sldId="684"/>
            <ac:picMk id="14" creationId="{311A422F-1440-8AB6-9BE5-10D02954CCA2}"/>
          </ac:picMkLst>
        </pc:picChg>
        <pc:picChg chg="add mod">
          <ac:chgData name="Qiang ZHAO" userId="8032b0f83a4c003c" providerId="LiveId" clId="{C4986004-1E1D-6542-9AE2-F0E23CAD19C0}" dt="2024-07-01T17:47:15.894" v="1046" actId="1076"/>
          <ac:picMkLst>
            <pc:docMk/>
            <pc:sldMk cId="2325300411" sldId="684"/>
            <ac:picMk id="16" creationId="{6078EB6F-0DD0-9D25-24EF-2D9A4297AB89}"/>
          </ac:picMkLst>
        </pc:picChg>
        <pc:picChg chg="add mod">
          <ac:chgData name="Qiang ZHAO" userId="8032b0f83a4c003c" providerId="LiveId" clId="{C4986004-1E1D-6542-9AE2-F0E23CAD19C0}" dt="2024-07-01T17:46:58.087" v="1043" actId="1035"/>
          <ac:picMkLst>
            <pc:docMk/>
            <pc:sldMk cId="2325300411" sldId="684"/>
            <ac:picMk id="18" creationId="{C1884575-72FF-02C2-0871-88BA4E351C44}"/>
          </ac:picMkLst>
        </pc:picChg>
        <pc:picChg chg="add mod">
          <ac:chgData name="Qiang ZHAO" userId="8032b0f83a4c003c" providerId="LiveId" clId="{C4986004-1E1D-6542-9AE2-F0E23CAD19C0}" dt="2024-07-01T17:47:15.894" v="1046" actId="1076"/>
          <ac:picMkLst>
            <pc:docMk/>
            <pc:sldMk cId="2325300411" sldId="684"/>
            <ac:picMk id="20" creationId="{8D34E5A7-6AED-8A4D-9BE8-0ACDCDE920F2}"/>
          </ac:picMkLst>
        </pc:picChg>
        <pc:picChg chg="add mod">
          <ac:chgData name="Qiang ZHAO" userId="8032b0f83a4c003c" providerId="LiveId" clId="{C4986004-1E1D-6542-9AE2-F0E23CAD19C0}" dt="2024-07-01T17:46:58.087" v="1043" actId="1035"/>
          <ac:picMkLst>
            <pc:docMk/>
            <pc:sldMk cId="2325300411" sldId="684"/>
            <ac:picMk id="22" creationId="{FA0624BE-00D2-1C49-2A01-739ABD03D952}"/>
          </ac:picMkLst>
        </pc:picChg>
      </pc:sldChg>
      <pc:sldChg chg="modSp add">
        <pc:chgData name="Qiang ZHAO" userId="8032b0f83a4c003c" providerId="LiveId" clId="{C4986004-1E1D-6542-9AE2-F0E23CAD19C0}" dt="2024-07-01T22:28:16.229" v="1455" actId="20577"/>
        <pc:sldMkLst>
          <pc:docMk/>
          <pc:sldMk cId="3447399187" sldId="685"/>
        </pc:sldMkLst>
        <pc:spChg chg="mod">
          <ac:chgData name="Qiang ZHAO" userId="8032b0f83a4c003c" providerId="LiveId" clId="{C4986004-1E1D-6542-9AE2-F0E23CAD19C0}" dt="2024-07-01T22:28:16.229" v="1455" actId="20577"/>
          <ac:spMkLst>
            <pc:docMk/>
            <pc:sldMk cId="3447399187" sldId="685"/>
            <ac:spMk id="4" creationId="{9E86EB82-9D1E-0E1F-1FB1-6BF175F4582E}"/>
          </ac:spMkLst>
        </pc:spChg>
        <pc:picChg chg="mod">
          <ac:chgData name="Qiang ZHAO" userId="8032b0f83a4c003c" providerId="LiveId" clId="{C4986004-1E1D-6542-9AE2-F0E23CAD19C0}" dt="2024-07-01T22:01:10.613" v="1243" actId="14826"/>
          <ac:picMkLst>
            <pc:docMk/>
            <pc:sldMk cId="3447399187" sldId="685"/>
            <ac:picMk id="10" creationId="{983B49D8-A065-ECBB-4576-68133D6E5E12}"/>
          </ac:picMkLst>
        </pc:picChg>
        <pc:picChg chg="mod">
          <ac:chgData name="Qiang ZHAO" userId="8032b0f83a4c003c" providerId="LiveId" clId="{C4986004-1E1D-6542-9AE2-F0E23CAD19C0}" dt="2024-07-01T22:00:59.850" v="1242" actId="14826"/>
          <ac:picMkLst>
            <pc:docMk/>
            <pc:sldMk cId="3447399187" sldId="685"/>
            <ac:picMk id="12" creationId="{CF588DA6-99F2-FBFB-6FCF-9F85D91948A5}"/>
          </ac:picMkLst>
        </pc:picChg>
      </pc:sldChg>
      <pc:sldChg chg="addSp delSp modSp add mod ord">
        <pc:chgData name="Qiang ZHAO" userId="8032b0f83a4c003c" providerId="LiveId" clId="{C4986004-1E1D-6542-9AE2-F0E23CAD19C0}" dt="2024-07-01T23:14:28.126" v="1939" actId="20577"/>
        <pc:sldMkLst>
          <pc:docMk/>
          <pc:sldMk cId="620224217" sldId="686"/>
        </pc:sldMkLst>
        <pc:spChg chg="mod">
          <ac:chgData name="Qiang ZHAO" userId="8032b0f83a4c003c" providerId="LiveId" clId="{C4986004-1E1D-6542-9AE2-F0E23CAD19C0}" dt="2024-07-01T23:14:28.126" v="1939" actId="20577"/>
          <ac:spMkLst>
            <pc:docMk/>
            <pc:sldMk cId="620224217" sldId="686"/>
            <ac:spMk id="3" creationId="{758671F3-845C-A36E-B12B-8D9424602927}"/>
          </ac:spMkLst>
        </pc:spChg>
        <pc:spChg chg="mod">
          <ac:chgData name="Qiang ZHAO" userId="8032b0f83a4c003c" providerId="LiveId" clId="{C4986004-1E1D-6542-9AE2-F0E23CAD19C0}" dt="2024-07-01T23:13:54.800" v="1929" actId="20577"/>
          <ac:spMkLst>
            <pc:docMk/>
            <pc:sldMk cId="620224217" sldId="686"/>
            <ac:spMk id="4" creationId="{9E86EB82-9D1E-0E1F-1FB1-6BF175F4582E}"/>
          </ac:spMkLst>
        </pc:spChg>
        <pc:spChg chg="del">
          <ac:chgData name="Qiang ZHAO" userId="8032b0f83a4c003c" providerId="LiveId" clId="{C4986004-1E1D-6542-9AE2-F0E23CAD19C0}" dt="2024-07-01T23:05:01.875" v="1503" actId="478"/>
          <ac:spMkLst>
            <pc:docMk/>
            <pc:sldMk cId="620224217" sldId="686"/>
            <ac:spMk id="6" creationId="{AB100835-9937-868D-7A62-A8C696B6D9A4}"/>
          </ac:spMkLst>
        </pc:spChg>
        <pc:spChg chg="add mod">
          <ac:chgData name="Qiang ZHAO" userId="8032b0f83a4c003c" providerId="LiveId" clId="{C4986004-1E1D-6542-9AE2-F0E23CAD19C0}" dt="2024-07-01T23:11:14.754" v="1773" actId="2710"/>
          <ac:spMkLst>
            <pc:docMk/>
            <pc:sldMk cId="620224217" sldId="686"/>
            <ac:spMk id="11" creationId="{84C4A614-BA91-21F2-F169-90A9DF2BBD3C}"/>
          </ac:spMkLst>
        </pc:spChg>
        <pc:graphicFrameChg chg="del">
          <ac:chgData name="Qiang ZHAO" userId="8032b0f83a4c003c" providerId="LiveId" clId="{C4986004-1E1D-6542-9AE2-F0E23CAD19C0}" dt="2024-07-01T23:05:01.875" v="1503" actId="478"/>
          <ac:graphicFrameMkLst>
            <pc:docMk/>
            <pc:sldMk cId="620224217" sldId="686"/>
            <ac:graphicFrameMk id="7" creationId="{1CC0D29B-35A4-0960-7ED6-0856A14C1E93}"/>
          </ac:graphicFrameMkLst>
        </pc:graphicFrameChg>
        <pc:picChg chg="del">
          <ac:chgData name="Qiang ZHAO" userId="8032b0f83a4c003c" providerId="LiveId" clId="{C4986004-1E1D-6542-9AE2-F0E23CAD19C0}" dt="2024-07-01T23:05:03.482" v="1504" actId="478"/>
          <ac:picMkLst>
            <pc:docMk/>
            <pc:sldMk cId="620224217" sldId="686"/>
            <ac:picMk id="5" creationId="{38C96AF4-DBC6-BC3D-97AE-E5E0F5E06957}"/>
          </ac:picMkLst>
        </pc:picChg>
        <pc:picChg chg="add mod replST">
          <ac:chgData name="Qiang ZHAO" userId="8032b0f83a4c003c" providerId="LiveId" clId="{C4986004-1E1D-6542-9AE2-F0E23CAD19C0}" dt="2024-07-01T23:05:59.778" v="1548" actId="1076"/>
          <ac:picMkLst>
            <pc:docMk/>
            <pc:sldMk cId="620224217" sldId="686"/>
            <ac:picMk id="9" creationId="{91D02D92-E5EF-4495-F1D1-458BB8BE98C5}"/>
          </ac:picMkLst>
        </pc:picChg>
        <pc:picChg chg="mod">
          <ac:chgData name="Qiang ZHAO" userId="8032b0f83a4c003c" providerId="LiveId" clId="{C4986004-1E1D-6542-9AE2-F0E23CAD19C0}" dt="2024-07-01T23:11:18.037" v="1774" actId="1076"/>
          <ac:picMkLst>
            <pc:docMk/>
            <pc:sldMk cId="620224217" sldId="686"/>
            <ac:picMk id="14" creationId="{7C59D52D-B323-2914-4CBB-FA06272478D4}"/>
          </ac:picMkLst>
        </pc:picChg>
      </pc:sldChg>
      <pc:sldChg chg="modSp add mod">
        <pc:chgData name="Qiang ZHAO" userId="8032b0f83a4c003c" providerId="LiveId" clId="{C4986004-1E1D-6542-9AE2-F0E23CAD19C0}" dt="2024-07-01T23:12:28.990" v="1788" actId="207"/>
        <pc:sldMkLst>
          <pc:docMk/>
          <pc:sldMk cId="2361598311" sldId="687"/>
        </pc:sldMkLst>
        <pc:spChg chg="mod">
          <ac:chgData name="Qiang ZHAO" userId="8032b0f83a4c003c" providerId="LiveId" clId="{C4986004-1E1D-6542-9AE2-F0E23CAD19C0}" dt="2024-07-01T23:12:28.990" v="1788" actId="207"/>
          <ac:spMkLst>
            <pc:docMk/>
            <pc:sldMk cId="2361598311" sldId="687"/>
            <ac:spMk id="5" creationId="{9E0A27D1-4A06-CA20-2D1C-42114935A69E}"/>
          </ac:spMkLst>
        </pc:spChg>
      </pc:sldChg>
      <pc:sldChg chg="modSp add mod">
        <pc:chgData name="Qiang ZHAO" userId="8032b0f83a4c003c" providerId="LiveId" clId="{C4986004-1E1D-6542-9AE2-F0E23CAD19C0}" dt="2024-07-01T23:12:20.853" v="1787" actId="207"/>
        <pc:sldMkLst>
          <pc:docMk/>
          <pc:sldMk cId="922919122" sldId="688"/>
        </pc:sldMkLst>
        <pc:spChg chg="mod">
          <ac:chgData name="Qiang ZHAO" userId="8032b0f83a4c003c" providerId="LiveId" clId="{C4986004-1E1D-6542-9AE2-F0E23CAD19C0}" dt="2024-07-01T23:12:20.853" v="1787" actId="207"/>
          <ac:spMkLst>
            <pc:docMk/>
            <pc:sldMk cId="922919122" sldId="688"/>
            <ac:spMk id="5" creationId="{9E0A27D1-4A06-CA20-2D1C-42114935A69E}"/>
          </ac:spMkLst>
        </pc:spChg>
      </pc:sldChg>
      <pc:sldChg chg="modSp add mod">
        <pc:chgData name="Qiang ZHAO" userId="8032b0f83a4c003c" providerId="LiveId" clId="{C4986004-1E1D-6542-9AE2-F0E23CAD19C0}" dt="2024-07-01T23:12:15.324" v="1786" actId="207"/>
        <pc:sldMkLst>
          <pc:docMk/>
          <pc:sldMk cId="857411470" sldId="689"/>
        </pc:sldMkLst>
        <pc:spChg chg="mod">
          <ac:chgData name="Qiang ZHAO" userId="8032b0f83a4c003c" providerId="LiveId" clId="{C4986004-1E1D-6542-9AE2-F0E23CAD19C0}" dt="2024-07-01T23:12:15.324" v="1786" actId="207"/>
          <ac:spMkLst>
            <pc:docMk/>
            <pc:sldMk cId="857411470" sldId="689"/>
            <ac:spMk id="5" creationId="{9E0A27D1-4A06-CA20-2D1C-42114935A69E}"/>
          </ac:spMkLst>
        </pc:spChg>
      </pc:sldChg>
    </pc:docChg>
  </pc:docChgLst>
  <pc:docChgLst>
    <pc:chgData name="Qiang ZHAO" userId="8032b0f83a4c003c" providerId="LiveId" clId="{C4762F9C-6D34-4BD8-8725-E799188C8291}"/>
    <pc:docChg chg="undo custSel addSld delSld modSld">
      <pc:chgData name="Qiang ZHAO" userId="8032b0f83a4c003c" providerId="LiveId" clId="{C4762F9C-6D34-4BD8-8725-E799188C8291}" dt="2023-12-04T13:15:21.758" v="884" actId="1076"/>
      <pc:docMkLst>
        <pc:docMk/>
      </pc:docMkLst>
      <pc:sldChg chg="modSp mod">
        <pc:chgData name="Qiang ZHAO" userId="8032b0f83a4c003c" providerId="LiveId" clId="{C4762F9C-6D34-4BD8-8725-E799188C8291}" dt="2023-12-04T12:20:43.809" v="15" actId="20577"/>
        <pc:sldMkLst>
          <pc:docMk/>
          <pc:sldMk cId="4175373839" sldId="462"/>
        </pc:sldMkLst>
        <pc:spChg chg="mod">
          <ac:chgData name="Qiang ZHAO" userId="8032b0f83a4c003c" providerId="LiveId" clId="{C4762F9C-6D34-4BD8-8725-E799188C8291}" dt="2023-12-04T12:20:40.558" v="14" actId="20577"/>
          <ac:spMkLst>
            <pc:docMk/>
            <pc:sldMk cId="4175373839" sldId="462"/>
            <ac:spMk id="11" creationId="{9F5FBD9C-E152-56AE-90EA-708E4134A390}"/>
          </ac:spMkLst>
        </pc:spChg>
        <pc:spChg chg="mod">
          <ac:chgData name="Qiang ZHAO" userId="8032b0f83a4c003c" providerId="LiveId" clId="{C4762F9C-6D34-4BD8-8725-E799188C8291}" dt="2023-12-04T12:20:43.809" v="15" actId="20577"/>
          <ac:spMkLst>
            <pc:docMk/>
            <pc:sldMk cId="4175373839" sldId="462"/>
            <ac:spMk id="17" creationId="{612E9016-B9F7-43C2-8D58-F91E7373E802}"/>
          </ac:spMkLst>
        </pc:spChg>
      </pc:sldChg>
      <pc:sldChg chg="modSp mod">
        <pc:chgData name="Qiang ZHAO" userId="8032b0f83a4c003c" providerId="LiveId" clId="{C4762F9C-6D34-4BD8-8725-E799188C8291}" dt="2023-12-04T12:24:09.090" v="108" actId="20577"/>
        <pc:sldMkLst>
          <pc:docMk/>
          <pc:sldMk cId="727384802" sldId="606"/>
        </pc:sldMkLst>
        <pc:spChg chg="mod">
          <ac:chgData name="Qiang ZHAO" userId="8032b0f83a4c003c" providerId="LiveId" clId="{C4762F9C-6D34-4BD8-8725-E799188C8291}" dt="2023-12-04T12:24:09.090" v="108" actId="20577"/>
          <ac:spMkLst>
            <pc:docMk/>
            <pc:sldMk cId="727384802" sldId="606"/>
            <ac:spMk id="5" creationId="{B8EFF2F8-04AD-5AA5-98EE-383E440C879A}"/>
          </ac:spMkLst>
        </pc:spChg>
      </pc:sldChg>
      <pc:sldChg chg="addSp delSp modSp mod">
        <pc:chgData name="Qiang ZHAO" userId="8032b0f83a4c003c" providerId="LiveId" clId="{C4762F9C-6D34-4BD8-8725-E799188C8291}" dt="2023-12-04T12:39:57.122" v="304" actId="20577"/>
        <pc:sldMkLst>
          <pc:docMk/>
          <pc:sldMk cId="2920497430" sldId="636"/>
        </pc:sldMkLst>
        <pc:spChg chg="mod">
          <ac:chgData name="Qiang ZHAO" userId="8032b0f83a4c003c" providerId="LiveId" clId="{C4762F9C-6D34-4BD8-8725-E799188C8291}" dt="2023-12-04T12:28:05.800" v="127" actId="20577"/>
          <ac:spMkLst>
            <pc:docMk/>
            <pc:sldMk cId="2920497430" sldId="636"/>
            <ac:spMk id="3" creationId="{758671F3-845C-A36E-B12B-8D9424602927}"/>
          </ac:spMkLst>
        </pc:spChg>
        <pc:spChg chg="del">
          <ac:chgData name="Qiang ZHAO" userId="8032b0f83a4c003c" providerId="LiveId" clId="{C4762F9C-6D34-4BD8-8725-E799188C8291}" dt="2023-12-04T12:29:37.767" v="136" actId="478"/>
          <ac:spMkLst>
            <pc:docMk/>
            <pc:sldMk cId="2920497430" sldId="636"/>
            <ac:spMk id="7" creationId="{473E21CD-6051-52E5-32A6-EACE44989A03}"/>
          </ac:spMkLst>
        </pc:spChg>
        <pc:spChg chg="del">
          <ac:chgData name="Qiang ZHAO" userId="8032b0f83a4c003c" providerId="LiveId" clId="{C4762F9C-6D34-4BD8-8725-E799188C8291}" dt="2023-12-04T12:29:36.117" v="135" actId="478"/>
          <ac:spMkLst>
            <pc:docMk/>
            <pc:sldMk cId="2920497430" sldId="636"/>
            <ac:spMk id="8" creationId="{38E2595A-05F5-0DEC-6BD1-5A45B77CF907}"/>
          </ac:spMkLst>
        </pc:spChg>
        <pc:spChg chg="add mod">
          <ac:chgData name="Qiang ZHAO" userId="8032b0f83a4c003c" providerId="LiveId" clId="{C4762F9C-6D34-4BD8-8725-E799188C8291}" dt="2023-12-04T12:36:17.947" v="293" actId="1076"/>
          <ac:spMkLst>
            <pc:docMk/>
            <pc:sldMk cId="2920497430" sldId="636"/>
            <ac:spMk id="12" creationId="{BF3D0207-EDBF-9234-46DC-887B86565A8C}"/>
          </ac:spMkLst>
        </pc:spChg>
        <pc:spChg chg="add mod">
          <ac:chgData name="Qiang ZHAO" userId="8032b0f83a4c003c" providerId="LiveId" clId="{C4762F9C-6D34-4BD8-8725-E799188C8291}" dt="2023-12-04T12:38:08.568" v="303" actId="1076"/>
          <ac:spMkLst>
            <pc:docMk/>
            <pc:sldMk cId="2920497430" sldId="636"/>
            <ac:spMk id="13" creationId="{28CCC906-87C8-6CB4-0D8B-B35951CD1A86}"/>
          </ac:spMkLst>
        </pc:spChg>
        <pc:spChg chg="add mod">
          <ac:chgData name="Qiang ZHAO" userId="8032b0f83a4c003c" providerId="LiveId" clId="{C4762F9C-6D34-4BD8-8725-E799188C8291}" dt="2023-12-04T12:36:41.435" v="299" actId="1076"/>
          <ac:spMkLst>
            <pc:docMk/>
            <pc:sldMk cId="2920497430" sldId="636"/>
            <ac:spMk id="15" creationId="{31E91670-672D-BEFB-23C7-848C41DD92E4}"/>
          </ac:spMkLst>
        </pc:spChg>
        <pc:graphicFrameChg chg="add mod modGraphic">
          <ac:chgData name="Qiang ZHAO" userId="8032b0f83a4c003c" providerId="LiveId" clId="{C4762F9C-6D34-4BD8-8725-E799188C8291}" dt="2023-12-04T12:36:17.947" v="293" actId="1076"/>
          <ac:graphicFrameMkLst>
            <pc:docMk/>
            <pc:sldMk cId="2920497430" sldId="636"/>
            <ac:graphicFrameMk id="11" creationId="{576F3DFA-3AC3-DE0A-7BB3-54D993F4A96B}"/>
          </ac:graphicFrameMkLst>
        </pc:graphicFrameChg>
        <pc:graphicFrameChg chg="add mod modGraphic">
          <ac:chgData name="Qiang ZHAO" userId="8032b0f83a4c003c" providerId="LiveId" clId="{C4762F9C-6D34-4BD8-8725-E799188C8291}" dt="2023-12-04T12:39:57.122" v="304" actId="20577"/>
          <ac:graphicFrameMkLst>
            <pc:docMk/>
            <pc:sldMk cId="2920497430" sldId="636"/>
            <ac:graphicFrameMk id="14" creationId="{E16CE11A-FDDA-4C96-540E-562643EE8402}"/>
          </ac:graphicFrameMkLst>
        </pc:graphicFrameChg>
        <pc:picChg chg="mod">
          <ac:chgData name="Qiang ZHAO" userId="8032b0f83a4c003c" providerId="LiveId" clId="{C4762F9C-6D34-4BD8-8725-E799188C8291}" dt="2023-12-04T12:36:30.484" v="297" actId="1076"/>
          <ac:picMkLst>
            <pc:docMk/>
            <pc:sldMk cId="2920497430" sldId="636"/>
            <ac:picMk id="6" creationId="{14B7F62D-8FA9-CE98-803B-75EBBDACE07C}"/>
          </ac:picMkLst>
        </pc:picChg>
        <pc:picChg chg="add mod">
          <ac:chgData name="Qiang ZHAO" userId="8032b0f83a4c003c" providerId="LiveId" clId="{C4762F9C-6D34-4BD8-8725-E799188C8291}" dt="2023-12-04T12:36:23.522" v="295" actId="1076"/>
          <ac:picMkLst>
            <pc:docMk/>
            <pc:sldMk cId="2920497430" sldId="636"/>
            <ac:picMk id="10" creationId="{3717B996-5240-F648-D353-6CCCCEE2E120}"/>
          </ac:picMkLst>
        </pc:picChg>
      </pc:sldChg>
      <pc:sldChg chg="addSp delSp modSp mod">
        <pc:chgData name="Qiang ZHAO" userId="8032b0f83a4c003c" providerId="LiveId" clId="{C4762F9C-6D34-4BD8-8725-E799188C8291}" dt="2023-12-04T12:57:39.679" v="682"/>
        <pc:sldMkLst>
          <pc:docMk/>
          <pc:sldMk cId="545562980" sldId="637"/>
        </pc:sldMkLst>
        <pc:spChg chg="mod">
          <ac:chgData name="Qiang ZHAO" userId="8032b0f83a4c003c" providerId="LiveId" clId="{C4762F9C-6D34-4BD8-8725-E799188C8291}" dt="2023-12-04T12:57:39.679" v="682"/>
          <ac:spMkLst>
            <pc:docMk/>
            <pc:sldMk cId="545562980" sldId="637"/>
            <ac:spMk id="3" creationId="{758671F3-845C-A36E-B12B-8D9424602927}"/>
          </ac:spMkLst>
        </pc:spChg>
        <pc:graphicFrameChg chg="add del mod modGraphic">
          <ac:chgData name="Qiang ZHAO" userId="8032b0f83a4c003c" providerId="LiveId" clId="{C4762F9C-6D34-4BD8-8725-E799188C8291}" dt="2023-12-04T12:44:31.355" v="343" actId="1076"/>
          <ac:graphicFrameMkLst>
            <pc:docMk/>
            <pc:sldMk cId="545562980" sldId="637"/>
            <ac:graphicFrameMk id="9" creationId="{09265011-3169-0AD8-801A-780E5547AC65}"/>
          </ac:graphicFrameMkLst>
        </pc:graphicFrameChg>
        <pc:picChg chg="mod">
          <ac:chgData name="Qiang ZHAO" userId="8032b0f83a4c003c" providerId="LiveId" clId="{C4762F9C-6D34-4BD8-8725-E799188C8291}" dt="2023-12-04T12:43:30.612" v="334" actId="14826"/>
          <ac:picMkLst>
            <pc:docMk/>
            <pc:sldMk cId="545562980" sldId="637"/>
            <ac:picMk id="6" creationId="{14B7F62D-8FA9-CE98-803B-75EBBDACE07C}"/>
          </ac:picMkLst>
        </pc:picChg>
      </pc:sldChg>
      <pc:sldChg chg="addSp delSp modSp mod">
        <pc:chgData name="Qiang ZHAO" userId="8032b0f83a4c003c" providerId="LiveId" clId="{C4762F9C-6D34-4BD8-8725-E799188C8291}" dt="2023-12-04T12:57:36.615" v="681"/>
        <pc:sldMkLst>
          <pc:docMk/>
          <pc:sldMk cId="2368618443" sldId="638"/>
        </pc:sldMkLst>
        <pc:spChg chg="mod">
          <ac:chgData name="Qiang ZHAO" userId="8032b0f83a4c003c" providerId="LiveId" clId="{C4762F9C-6D34-4BD8-8725-E799188C8291}" dt="2023-12-04T12:57:36.615" v="681"/>
          <ac:spMkLst>
            <pc:docMk/>
            <pc:sldMk cId="2368618443" sldId="638"/>
            <ac:spMk id="3" creationId="{758671F3-845C-A36E-B12B-8D9424602927}"/>
          </ac:spMkLst>
        </pc:spChg>
        <pc:spChg chg="del">
          <ac:chgData name="Qiang ZHAO" userId="8032b0f83a4c003c" providerId="LiveId" clId="{C4762F9C-6D34-4BD8-8725-E799188C8291}" dt="2023-12-04T12:40:08.302" v="305" actId="478"/>
          <ac:spMkLst>
            <pc:docMk/>
            <pc:sldMk cId="2368618443" sldId="638"/>
            <ac:spMk id="5" creationId="{73A4A7A6-772E-2D4D-8728-FD5A23A1DC1A}"/>
          </ac:spMkLst>
        </pc:spChg>
        <pc:spChg chg="del">
          <ac:chgData name="Qiang ZHAO" userId="8032b0f83a4c003c" providerId="LiveId" clId="{C4762F9C-6D34-4BD8-8725-E799188C8291}" dt="2023-12-04T12:40:16.410" v="310" actId="478"/>
          <ac:spMkLst>
            <pc:docMk/>
            <pc:sldMk cId="2368618443" sldId="638"/>
            <ac:spMk id="7" creationId="{3798D304-7F29-D614-CBD7-57E691733765}"/>
          </ac:spMkLst>
        </pc:spChg>
        <pc:picChg chg="add del mod">
          <ac:chgData name="Qiang ZHAO" userId="8032b0f83a4c003c" providerId="LiveId" clId="{C4762F9C-6D34-4BD8-8725-E799188C8291}" dt="2023-12-04T12:40:43.652" v="323" actId="1035"/>
          <ac:picMkLst>
            <pc:docMk/>
            <pc:sldMk cId="2368618443" sldId="638"/>
            <ac:picMk id="6" creationId="{14B7F62D-8FA9-CE98-803B-75EBBDACE07C}"/>
          </ac:picMkLst>
        </pc:picChg>
        <pc:picChg chg="add mod">
          <ac:chgData name="Qiang ZHAO" userId="8032b0f83a4c003c" providerId="LiveId" clId="{C4762F9C-6D34-4BD8-8725-E799188C8291}" dt="2023-12-04T12:40:49.948" v="327" actId="1036"/>
          <ac:picMkLst>
            <pc:docMk/>
            <pc:sldMk cId="2368618443" sldId="638"/>
            <ac:picMk id="11" creationId="{AB9AF0F0-7001-98AB-9991-808B02243C0C}"/>
          </ac:picMkLst>
        </pc:picChg>
        <pc:cxnChg chg="del mod">
          <ac:chgData name="Qiang ZHAO" userId="8032b0f83a4c003c" providerId="LiveId" clId="{C4762F9C-6D34-4BD8-8725-E799188C8291}" dt="2023-12-04T12:40:16.410" v="310" actId="478"/>
          <ac:cxnSpMkLst>
            <pc:docMk/>
            <pc:sldMk cId="2368618443" sldId="638"/>
            <ac:cxnSpMk id="8" creationId="{25A18C60-0542-431A-D408-761BF2A3D66D}"/>
          </ac:cxnSpMkLst>
        </pc:cxnChg>
      </pc:sldChg>
      <pc:sldChg chg="addSp modSp mod">
        <pc:chgData name="Qiang ZHAO" userId="8032b0f83a4c003c" providerId="LiveId" clId="{C4762F9C-6D34-4BD8-8725-E799188C8291}" dt="2023-12-04T12:57:44.330" v="683"/>
        <pc:sldMkLst>
          <pc:docMk/>
          <pc:sldMk cId="327704139" sldId="639"/>
        </pc:sldMkLst>
        <pc:spChg chg="mod">
          <ac:chgData name="Qiang ZHAO" userId="8032b0f83a4c003c" providerId="LiveId" clId="{C4762F9C-6D34-4BD8-8725-E799188C8291}" dt="2023-12-04T12:57:44.330" v="683"/>
          <ac:spMkLst>
            <pc:docMk/>
            <pc:sldMk cId="327704139" sldId="639"/>
            <ac:spMk id="3" creationId="{758671F3-845C-A36E-B12B-8D9424602927}"/>
          </ac:spMkLst>
        </pc:spChg>
        <pc:spChg chg="add mod">
          <ac:chgData name="Qiang ZHAO" userId="8032b0f83a4c003c" providerId="LiveId" clId="{C4762F9C-6D34-4BD8-8725-E799188C8291}" dt="2023-12-04T12:55:23.238" v="665" actId="1038"/>
          <ac:spMkLst>
            <pc:docMk/>
            <pc:sldMk cId="327704139" sldId="639"/>
            <ac:spMk id="7" creationId="{B0135336-CBB8-095D-F548-E397B5826D7E}"/>
          </ac:spMkLst>
        </pc:spChg>
        <pc:spChg chg="add mod">
          <ac:chgData name="Qiang ZHAO" userId="8032b0f83a4c003c" providerId="LiveId" clId="{C4762F9C-6D34-4BD8-8725-E799188C8291}" dt="2023-12-04T12:48:10.580" v="389" actId="122"/>
          <ac:spMkLst>
            <pc:docMk/>
            <pc:sldMk cId="327704139" sldId="639"/>
            <ac:spMk id="12" creationId="{DEDE8171-D53A-1542-C005-EDD16B0B37C2}"/>
          </ac:spMkLst>
        </pc:spChg>
        <pc:graphicFrameChg chg="modGraphic">
          <ac:chgData name="Qiang ZHAO" userId="8032b0f83a4c003c" providerId="LiveId" clId="{C4762F9C-6D34-4BD8-8725-E799188C8291}" dt="2023-12-04T12:45:32.719" v="346" actId="20577"/>
          <ac:graphicFrameMkLst>
            <pc:docMk/>
            <pc:sldMk cId="327704139" sldId="639"/>
            <ac:graphicFrameMk id="8" creationId="{B87F36AF-B14C-F03F-9456-73B2F9C1F307}"/>
          </ac:graphicFrameMkLst>
        </pc:graphicFrameChg>
        <pc:picChg chg="mod">
          <ac:chgData name="Qiang ZHAO" userId="8032b0f83a4c003c" providerId="LiveId" clId="{C4762F9C-6D34-4BD8-8725-E799188C8291}" dt="2023-12-04T12:44:59.658" v="344" actId="14826"/>
          <ac:picMkLst>
            <pc:docMk/>
            <pc:sldMk cId="327704139" sldId="639"/>
            <ac:picMk id="6" creationId="{14B7F62D-8FA9-CE98-803B-75EBBDACE07C}"/>
          </ac:picMkLst>
        </pc:picChg>
        <pc:cxnChg chg="add mod">
          <ac:chgData name="Qiang ZHAO" userId="8032b0f83a4c003c" providerId="LiveId" clId="{C4762F9C-6D34-4BD8-8725-E799188C8291}" dt="2023-12-04T12:55:23.238" v="665" actId="1038"/>
          <ac:cxnSpMkLst>
            <pc:docMk/>
            <pc:sldMk cId="327704139" sldId="639"/>
            <ac:cxnSpMk id="11" creationId="{A1BEFBC0-CDEF-2C1E-58A0-1A69811AE8A5}"/>
          </ac:cxnSpMkLst>
        </pc:cxnChg>
      </pc:sldChg>
      <pc:sldChg chg="delSp modSp mod">
        <pc:chgData name="Qiang ZHAO" userId="8032b0f83a4c003c" providerId="LiveId" clId="{C4762F9C-6D34-4BD8-8725-E799188C8291}" dt="2023-12-04T12:57:50.631" v="684"/>
        <pc:sldMkLst>
          <pc:docMk/>
          <pc:sldMk cId="726649973" sldId="640"/>
        </pc:sldMkLst>
        <pc:spChg chg="mod">
          <ac:chgData name="Qiang ZHAO" userId="8032b0f83a4c003c" providerId="LiveId" clId="{C4762F9C-6D34-4BD8-8725-E799188C8291}" dt="2023-12-04T12:57:50.631" v="684"/>
          <ac:spMkLst>
            <pc:docMk/>
            <pc:sldMk cId="726649973" sldId="640"/>
            <ac:spMk id="3" creationId="{758671F3-845C-A36E-B12B-8D9424602927}"/>
          </ac:spMkLst>
        </pc:spChg>
        <pc:spChg chg="del">
          <ac:chgData name="Qiang ZHAO" userId="8032b0f83a4c003c" providerId="LiveId" clId="{C4762F9C-6D34-4BD8-8725-E799188C8291}" dt="2023-12-04T12:49:20.206" v="395" actId="478"/>
          <ac:spMkLst>
            <pc:docMk/>
            <pc:sldMk cId="726649973" sldId="640"/>
            <ac:spMk id="5" creationId="{99174947-00B8-6F63-AD1A-A6B6AC714210}"/>
          </ac:spMkLst>
        </pc:spChg>
        <pc:spChg chg="mod">
          <ac:chgData name="Qiang ZHAO" userId="8032b0f83a4c003c" providerId="LiveId" clId="{C4762F9C-6D34-4BD8-8725-E799188C8291}" dt="2023-12-04T12:51:09.382" v="568" actId="948"/>
          <ac:spMkLst>
            <pc:docMk/>
            <pc:sldMk cId="726649973" sldId="640"/>
            <ac:spMk id="7" creationId="{C04A1304-6750-554E-C6DC-F27B6E3E2F40}"/>
          </ac:spMkLst>
        </pc:spChg>
        <pc:spChg chg="del">
          <ac:chgData name="Qiang ZHAO" userId="8032b0f83a4c003c" providerId="LiveId" clId="{C4762F9C-6D34-4BD8-8725-E799188C8291}" dt="2023-12-04T12:49:21.842" v="396" actId="478"/>
          <ac:spMkLst>
            <pc:docMk/>
            <pc:sldMk cId="726649973" sldId="640"/>
            <ac:spMk id="8" creationId="{61B646BE-871F-220C-6A24-B033FA6BEB0E}"/>
          </ac:spMkLst>
        </pc:spChg>
        <pc:spChg chg="del">
          <ac:chgData name="Qiang ZHAO" userId="8032b0f83a4c003c" providerId="LiveId" clId="{C4762F9C-6D34-4BD8-8725-E799188C8291}" dt="2023-12-04T12:49:22.618" v="397" actId="478"/>
          <ac:spMkLst>
            <pc:docMk/>
            <pc:sldMk cId="726649973" sldId="640"/>
            <ac:spMk id="9" creationId="{AB21D070-47ED-9E0D-1A03-C40347DDA509}"/>
          </ac:spMkLst>
        </pc:spChg>
        <pc:picChg chg="mod">
          <ac:chgData name="Qiang ZHAO" userId="8032b0f83a4c003c" providerId="LiveId" clId="{C4762F9C-6D34-4BD8-8725-E799188C8291}" dt="2023-12-04T12:51:16.154" v="569" actId="1076"/>
          <ac:picMkLst>
            <pc:docMk/>
            <pc:sldMk cId="726649973" sldId="640"/>
            <ac:picMk id="6" creationId="{14B7F62D-8FA9-CE98-803B-75EBBDACE07C}"/>
          </ac:picMkLst>
        </pc:picChg>
      </pc:sldChg>
      <pc:sldChg chg="addSp delSp modSp mod">
        <pc:chgData name="Qiang ZHAO" userId="8032b0f83a4c003c" providerId="LiveId" clId="{C4762F9C-6D34-4BD8-8725-E799188C8291}" dt="2023-12-04T12:57:53.790" v="685"/>
        <pc:sldMkLst>
          <pc:docMk/>
          <pc:sldMk cId="2756434752" sldId="641"/>
        </pc:sldMkLst>
        <pc:spChg chg="mod">
          <ac:chgData name="Qiang ZHAO" userId="8032b0f83a4c003c" providerId="LiveId" clId="{C4762F9C-6D34-4BD8-8725-E799188C8291}" dt="2023-12-04T12:57:53.790" v="685"/>
          <ac:spMkLst>
            <pc:docMk/>
            <pc:sldMk cId="2756434752" sldId="641"/>
            <ac:spMk id="3" creationId="{758671F3-845C-A36E-B12B-8D9424602927}"/>
          </ac:spMkLst>
        </pc:spChg>
        <pc:spChg chg="mod">
          <ac:chgData name="Qiang ZHAO" userId="8032b0f83a4c003c" providerId="LiveId" clId="{C4762F9C-6D34-4BD8-8725-E799188C8291}" dt="2023-12-04T12:54:11.031" v="611" actId="14100"/>
          <ac:spMkLst>
            <pc:docMk/>
            <pc:sldMk cId="2756434752" sldId="641"/>
            <ac:spMk id="4" creationId="{9E86EB82-9D1E-0E1F-1FB1-6BF175F4582E}"/>
          </ac:spMkLst>
        </pc:spChg>
        <pc:spChg chg="mod">
          <ac:chgData name="Qiang ZHAO" userId="8032b0f83a4c003c" providerId="LiveId" clId="{C4762F9C-6D34-4BD8-8725-E799188C8291}" dt="2023-12-04T12:56:15.395" v="675" actId="1035"/>
          <ac:spMkLst>
            <pc:docMk/>
            <pc:sldMk cId="2756434752" sldId="641"/>
            <ac:spMk id="5" creationId="{519292DB-B87B-6B76-E116-D305FB04E9D5}"/>
          </ac:spMkLst>
        </pc:spChg>
        <pc:spChg chg="del">
          <ac:chgData name="Qiang ZHAO" userId="8032b0f83a4c003c" providerId="LiveId" clId="{C4762F9C-6D34-4BD8-8725-E799188C8291}" dt="2023-12-04T12:51:42.433" v="570" actId="478"/>
          <ac:spMkLst>
            <pc:docMk/>
            <pc:sldMk cId="2756434752" sldId="641"/>
            <ac:spMk id="8" creationId="{6A7CDBA7-E2EA-D641-2500-0A92F71FEE47}"/>
          </ac:spMkLst>
        </pc:spChg>
        <pc:spChg chg="del">
          <ac:chgData name="Qiang ZHAO" userId="8032b0f83a4c003c" providerId="LiveId" clId="{C4762F9C-6D34-4BD8-8725-E799188C8291}" dt="2023-12-04T12:51:43.910" v="571" actId="478"/>
          <ac:spMkLst>
            <pc:docMk/>
            <pc:sldMk cId="2756434752" sldId="641"/>
            <ac:spMk id="10" creationId="{AC7AF75A-88A4-3F69-66AD-C7AECE313B01}"/>
          </ac:spMkLst>
        </pc:spChg>
        <pc:spChg chg="add mod">
          <ac:chgData name="Qiang ZHAO" userId="8032b0f83a4c003c" providerId="LiveId" clId="{C4762F9C-6D34-4BD8-8725-E799188C8291}" dt="2023-12-04T12:54:27.028" v="627" actId="14100"/>
          <ac:spMkLst>
            <pc:docMk/>
            <pc:sldMk cId="2756434752" sldId="641"/>
            <ac:spMk id="13" creationId="{BDF5576D-EBD3-3888-FD23-A373CEC13610}"/>
          </ac:spMkLst>
        </pc:spChg>
        <pc:graphicFrameChg chg="mod modGraphic">
          <ac:chgData name="Qiang ZHAO" userId="8032b0f83a4c003c" providerId="LiveId" clId="{C4762F9C-6D34-4BD8-8725-E799188C8291}" dt="2023-12-04T12:56:04.477" v="670" actId="20577"/>
          <ac:graphicFrameMkLst>
            <pc:docMk/>
            <pc:sldMk cId="2756434752" sldId="641"/>
            <ac:graphicFrameMk id="9" creationId="{482E772B-2E27-1769-BF6C-EF2942FEB19E}"/>
          </ac:graphicFrameMkLst>
        </pc:graphicFrameChg>
        <pc:graphicFrameChg chg="add mod modGraphic">
          <ac:chgData name="Qiang ZHAO" userId="8032b0f83a4c003c" providerId="LiveId" clId="{C4762F9C-6D34-4BD8-8725-E799188C8291}" dt="2023-12-04T12:56:09.223" v="672" actId="20577"/>
          <ac:graphicFrameMkLst>
            <pc:docMk/>
            <pc:sldMk cId="2756434752" sldId="641"/>
            <ac:graphicFrameMk id="12" creationId="{EC694D2D-3BAC-6897-740B-2DF011C8DE97}"/>
          </ac:graphicFrameMkLst>
        </pc:graphicFrameChg>
        <pc:picChg chg="mod">
          <ac:chgData name="Qiang ZHAO" userId="8032b0f83a4c003c" providerId="LiveId" clId="{C4762F9C-6D34-4BD8-8725-E799188C8291}" dt="2023-12-04T12:54:39.292" v="648" actId="1036"/>
          <ac:picMkLst>
            <pc:docMk/>
            <pc:sldMk cId="2756434752" sldId="641"/>
            <ac:picMk id="6" creationId="{14B7F62D-8FA9-CE98-803B-75EBBDACE07C}"/>
          </ac:picMkLst>
        </pc:picChg>
        <pc:picChg chg="add mod">
          <ac:chgData name="Qiang ZHAO" userId="8032b0f83a4c003c" providerId="LiveId" clId="{C4762F9C-6D34-4BD8-8725-E799188C8291}" dt="2023-12-04T12:54:45.574" v="649" actId="1076"/>
          <ac:picMkLst>
            <pc:docMk/>
            <pc:sldMk cId="2756434752" sldId="641"/>
            <ac:picMk id="11" creationId="{B36BC4DF-72B6-7780-AF7F-153F607E07AD}"/>
          </ac:picMkLst>
        </pc:picChg>
      </pc:sldChg>
      <pc:sldChg chg="del">
        <pc:chgData name="Qiang ZHAO" userId="8032b0f83a4c003c" providerId="LiveId" clId="{C4762F9C-6D34-4BD8-8725-E799188C8291}" dt="2023-12-04T12:56:57.902" v="676" actId="2696"/>
        <pc:sldMkLst>
          <pc:docMk/>
          <pc:sldMk cId="4280579496" sldId="642"/>
        </pc:sldMkLst>
      </pc:sldChg>
      <pc:sldChg chg="modSp mod">
        <pc:chgData name="Qiang ZHAO" userId="8032b0f83a4c003c" providerId="LiveId" clId="{C4762F9C-6D34-4BD8-8725-E799188C8291}" dt="2023-12-04T12:57:57.118" v="686"/>
        <pc:sldMkLst>
          <pc:docMk/>
          <pc:sldMk cId="3330903379" sldId="643"/>
        </pc:sldMkLst>
        <pc:spChg chg="mod">
          <ac:chgData name="Qiang ZHAO" userId="8032b0f83a4c003c" providerId="LiveId" clId="{C4762F9C-6D34-4BD8-8725-E799188C8291}" dt="2023-12-04T12:57:57.118" v="686"/>
          <ac:spMkLst>
            <pc:docMk/>
            <pc:sldMk cId="3330903379" sldId="643"/>
            <ac:spMk id="3" creationId="{758671F3-845C-A36E-B12B-8D9424602927}"/>
          </ac:spMkLst>
        </pc:spChg>
        <pc:spChg chg="mod">
          <ac:chgData name="Qiang ZHAO" userId="8032b0f83a4c003c" providerId="LiveId" clId="{C4762F9C-6D34-4BD8-8725-E799188C8291}" dt="2023-12-04T12:57:22.160" v="680" actId="20577"/>
          <ac:spMkLst>
            <pc:docMk/>
            <pc:sldMk cId="3330903379" sldId="643"/>
            <ac:spMk id="4" creationId="{9E86EB82-9D1E-0E1F-1FB1-6BF175F4582E}"/>
          </ac:spMkLst>
        </pc:spChg>
        <pc:picChg chg="mod">
          <ac:chgData name="Qiang ZHAO" userId="8032b0f83a4c003c" providerId="LiveId" clId="{C4762F9C-6D34-4BD8-8725-E799188C8291}" dt="2023-12-04T12:57:15.637" v="677" actId="14826"/>
          <ac:picMkLst>
            <pc:docMk/>
            <pc:sldMk cId="3330903379" sldId="643"/>
            <ac:picMk id="6" creationId="{14B7F62D-8FA9-CE98-803B-75EBBDACE07C}"/>
          </ac:picMkLst>
        </pc:picChg>
      </pc:sldChg>
      <pc:sldChg chg="addSp delSp modSp mod">
        <pc:chgData name="Qiang ZHAO" userId="8032b0f83a4c003c" providerId="LiveId" clId="{C4762F9C-6D34-4BD8-8725-E799188C8291}" dt="2023-12-04T13:05:54.023" v="768" actId="20577"/>
        <pc:sldMkLst>
          <pc:docMk/>
          <pc:sldMk cId="560767937" sldId="644"/>
        </pc:sldMkLst>
        <pc:spChg chg="mod">
          <ac:chgData name="Qiang ZHAO" userId="8032b0f83a4c003c" providerId="LiveId" clId="{C4762F9C-6D34-4BD8-8725-E799188C8291}" dt="2023-12-04T13:05:54.023" v="768" actId="20577"/>
          <ac:spMkLst>
            <pc:docMk/>
            <pc:sldMk cId="560767937" sldId="644"/>
            <ac:spMk id="3" creationId="{758671F3-845C-A36E-B12B-8D9424602927}"/>
          </ac:spMkLst>
        </pc:spChg>
        <pc:spChg chg="del mod">
          <ac:chgData name="Qiang ZHAO" userId="8032b0f83a4c003c" providerId="LiveId" clId="{C4762F9C-6D34-4BD8-8725-E799188C8291}" dt="2023-12-04T13:05:19.006" v="748" actId="478"/>
          <ac:spMkLst>
            <pc:docMk/>
            <pc:sldMk cId="560767937" sldId="644"/>
            <ac:spMk id="6" creationId="{BD020BF4-005F-4A88-A818-3B02D485F858}"/>
          </ac:spMkLst>
        </pc:spChg>
        <pc:spChg chg="del">
          <ac:chgData name="Qiang ZHAO" userId="8032b0f83a4c003c" providerId="LiveId" clId="{C4762F9C-6D34-4BD8-8725-E799188C8291}" dt="2023-12-04T13:02:47.645" v="716" actId="478"/>
          <ac:spMkLst>
            <pc:docMk/>
            <pc:sldMk cId="560767937" sldId="644"/>
            <ac:spMk id="8" creationId="{38E2595A-05F5-0DEC-6BD1-5A45B77CF907}"/>
          </ac:spMkLst>
        </pc:spChg>
        <pc:graphicFrameChg chg="mod modGraphic">
          <ac:chgData name="Qiang ZHAO" userId="8032b0f83a4c003c" providerId="LiveId" clId="{C4762F9C-6D34-4BD8-8725-E799188C8291}" dt="2023-12-04T13:05:26.598" v="749" actId="1076"/>
          <ac:graphicFrameMkLst>
            <pc:docMk/>
            <pc:sldMk cId="560767937" sldId="644"/>
            <ac:graphicFrameMk id="5" creationId="{7FE263A8-EF72-51FA-FDED-ADE5BE43ADDB}"/>
          </ac:graphicFrameMkLst>
        </pc:graphicFrameChg>
        <pc:picChg chg="add del mod">
          <ac:chgData name="Qiang ZHAO" userId="8032b0f83a4c003c" providerId="LiveId" clId="{C4762F9C-6D34-4BD8-8725-E799188C8291}" dt="2023-12-04T13:05:12.156" v="744" actId="478"/>
          <ac:picMkLst>
            <pc:docMk/>
            <pc:sldMk cId="560767937" sldId="644"/>
            <ac:picMk id="9" creationId="{4180D722-A555-9370-1E08-888D8EDC2934}"/>
          </ac:picMkLst>
        </pc:picChg>
        <pc:picChg chg="add del mod">
          <ac:chgData name="Qiang ZHAO" userId="8032b0f83a4c003c" providerId="LiveId" clId="{C4762F9C-6D34-4BD8-8725-E799188C8291}" dt="2023-12-04T13:05:13.083" v="745" actId="478"/>
          <ac:picMkLst>
            <pc:docMk/>
            <pc:sldMk cId="560767937" sldId="644"/>
            <ac:picMk id="11" creationId="{2AE5451A-AADF-BE80-62CC-2819D01E5C5B}"/>
          </ac:picMkLst>
        </pc:picChg>
        <pc:picChg chg="add del mod">
          <ac:chgData name="Qiang ZHAO" userId="8032b0f83a4c003c" providerId="LiveId" clId="{C4762F9C-6D34-4BD8-8725-E799188C8291}" dt="2023-12-04T13:05:11.512" v="743" actId="478"/>
          <ac:picMkLst>
            <pc:docMk/>
            <pc:sldMk cId="560767937" sldId="644"/>
            <ac:picMk id="13" creationId="{FE22BD5D-7168-1B2E-F8F9-C69FDA5FD6B7}"/>
          </ac:picMkLst>
        </pc:picChg>
        <pc:picChg chg="add del mod">
          <ac:chgData name="Qiang ZHAO" userId="8032b0f83a4c003c" providerId="LiveId" clId="{C4762F9C-6D34-4BD8-8725-E799188C8291}" dt="2023-12-04T13:05:13.633" v="746" actId="478"/>
          <ac:picMkLst>
            <pc:docMk/>
            <pc:sldMk cId="560767937" sldId="644"/>
            <ac:picMk id="15" creationId="{D6320263-E34E-C3F5-5887-8FD646921D11}"/>
          </ac:picMkLst>
        </pc:picChg>
      </pc:sldChg>
      <pc:sldChg chg="delSp modSp mod">
        <pc:chgData name="Qiang ZHAO" userId="8032b0f83a4c003c" providerId="LiveId" clId="{C4762F9C-6D34-4BD8-8725-E799188C8291}" dt="2023-12-04T13:08:13.873" v="783" actId="478"/>
        <pc:sldMkLst>
          <pc:docMk/>
          <pc:sldMk cId="2445637553" sldId="645"/>
        </pc:sldMkLst>
        <pc:spChg chg="mod">
          <ac:chgData name="Qiang ZHAO" userId="8032b0f83a4c003c" providerId="LiveId" clId="{C4762F9C-6D34-4BD8-8725-E799188C8291}" dt="2023-12-04T13:06:00.137" v="769"/>
          <ac:spMkLst>
            <pc:docMk/>
            <pc:sldMk cId="2445637553" sldId="645"/>
            <ac:spMk id="3" creationId="{758671F3-845C-A36E-B12B-8D9424602927}"/>
          </ac:spMkLst>
        </pc:spChg>
        <pc:spChg chg="del">
          <ac:chgData name="Qiang ZHAO" userId="8032b0f83a4c003c" providerId="LiveId" clId="{C4762F9C-6D34-4BD8-8725-E799188C8291}" dt="2023-12-04T13:08:03.208" v="780" actId="478"/>
          <ac:spMkLst>
            <pc:docMk/>
            <pc:sldMk cId="2445637553" sldId="645"/>
            <ac:spMk id="5" creationId="{FC42985C-E146-331E-57F7-09D9154164DB}"/>
          </ac:spMkLst>
        </pc:spChg>
        <pc:spChg chg="del">
          <ac:chgData name="Qiang ZHAO" userId="8032b0f83a4c003c" providerId="LiveId" clId="{C4762F9C-6D34-4BD8-8725-E799188C8291}" dt="2023-12-04T13:08:13.873" v="783" actId="478"/>
          <ac:spMkLst>
            <pc:docMk/>
            <pc:sldMk cId="2445637553" sldId="645"/>
            <ac:spMk id="6" creationId="{DEC20089-D727-6AE0-CE68-A4F3980B52B2}"/>
          </ac:spMkLst>
        </pc:spChg>
        <pc:spChg chg="del">
          <ac:chgData name="Qiang ZHAO" userId="8032b0f83a4c003c" providerId="LiveId" clId="{C4762F9C-6D34-4BD8-8725-E799188C8291}" dt="2023-12-04T13:08:02.047" v="779" actId="478"/>
          <ac:spMkLst>
            <pc:docMk/>
            <pc:sldMk cId="2445637553" sldId="645"/>
            <ac:spMk id="8" creationId="{E04D9318-12A9-B488-9E90-5F5DD22CBC2E}"/>
          </ac:spMkLst>
        </pc:spChg>
        <pc:picChg chg="mod">
          <ac:chgData name="Qiang ZHAO" userId="8032b0f83a4c003c" providerId="LiveId" clId="{C4762F9C-6D34-4BD8-8725-E799188C8291}" dt="2023-12-04T13:06:59.020" v="775" actId="14826"/>
          <ac:picMkLst>
            <pc:docMk/>
            <pc:sldMk cId="2445637553" sldId="645"/>
            <ac:picMk id="7" creationId="{C150FA1D-F6D8-9C51-FDA0-E2EF580BA3A5}"/>
          </ac:picMkLst>
        </pc:picChg>
        <pc:picChg chg="mod">
          <ac:chgData name="Qiang ZHAO" userId="8032b0f83a4c003c" providerId="LiveId" clId="{C4762F9C-6D34-4BD8-8725-E799188C8291}" dt="2023-12-04T13:07:31.348" v="776" actId="14826"/>
          <ac:picMkLst>
            <pc:docMk/>
            <pc:sldMk cId="2445637553" sldId="645"/>
            <ac:picMk id="9" creationId="{00F4E116-D84B-E16D-BFB0-0585ED9A7750}"/>
          </ac:picMkLst>
        </pc:picChg>
        <pc:picChg chg="mod">
          <ac:chgData name="Qiang ZHAO" userId="8032b0f83a4c003c" providerId="LiveId" clId="{C4762F9C-6D34-4BD8-8725-E799188C8291}" dt="2023-12-04T13:07:49.323" v="777" actId="14826"/>
          <ac:picMkLst>
            <pc:docMk/>
            <pc:sldMk cId="2445637553" sldId="645"/>
            <ac:picMk id="11" creationId="{5EB93AAD-9CA3-9AB0-9AA9-4493B4E695B0}"/>
          </ac:picMkLst>
        </pc:picChg>
        <pc:picChg chg="mod">
          <ac:chgData name="Qiang ZHAO" userId="8032b0f83a4c003c" providerId="LiveId" clId="{C4762F9C-6D34-4BD8-8725-E799188C8291}" dt="2023-12-04T13:07:56.972" v="778" actId="14826"/>
          <ac:picMkLst>
            <pc:docMk/>
            <pc:sldMk cId="2445637553" sldId="645"/>
            <ac:picMk id="13" creationId="{454FEEA6-DCBE-55E8-A6A2-B68F63AB2B0E}"/>
          </ac:picMkLst>
        </pc:picChg>
        <pc:cxnChg chg="del mod">
          <ac:chgData name="Qiang ZHAO" userId="8032b0f83a4c003c" providerId="LiveId" clId="{C4762F9C-6D34-4BD8-8725-E799188C8291}" dt="2023-12-04T13:08:04.167" v="781" actId="478"/>
          <ac:cxnSpMkLst>
            <pc:docMk/>
            <pc:sldMk cId="2445637553" sldId="645"/>
            <ac:cxnSpMk id="12" creationId="{EEC6C656-7E86-7828-CA66-C942AE193E92}"/>
          </ac:cxnSpMkLst>
        </pc:cxnChg>
        <pc:cxnChg chg="del mod">
          <ac:chgData name="Qiang ZHAO" userId="8032b0f83a4c003c" providerId="LiveId" clId="{C4762F9C-6D34-4BD8-8725-E799188C8291}" dt="2023-12-04T13:08:05.329" v="782" actId="478"/>
          <ac:cxnSpMkLst>
            <pc:docMk/>
            <pc:sldMk cId="2445637553" sldId="645"/>
            <ac:cxnSpMk id="14" creationId="{856A7305-9EED-2055-D6C6-BF3F7ED4888A}"/>
          </ac:cxnSpMkLst>
        </pc:cxnChg>
      </pc:sldChg>
      <pc:sldChg chg="modSp mod">
        <pc:chgData name="Qiang ZHAO" userId="8032b0f83a4c003c" providerId="LiveId" clId="{C4762F9C-6D34-4BD8-8725-E799188C8291}" dt="2023-12-04T13:09:52.686" v="787" actId="14826"/>
        <pc:sldMkLst>
          <pc:docMk/>
          <pc:sldMk cId="752289830" sldId="646"/>
        </pc:sldMkLst>
        <pc:spChg chg="mod">
          <ac:chgData name="Qiang ZHAO" userId="8032b0f83a4c003c" providerId="LiveId" clId="{C4762F9C-6D34-4BD8-8725-E799188C8291}" dt="2023-12-04T13:06:02.697" v="770"/>
          <ac:spMkLst>
            <pc:docMk/>
            <pc:sldMk cId="752289830" sldId="646"/>
            <ac:spMk id="3" creationId="{758671F3-845C-A36E-B12B-8D9424602927}"/>
          </ac:spMkLst>
        </pc:spChg>
        <pc:picChg chg="mod">
          <ac:chgData name="Qiang ZHAO" userId="8032b0f83a4c003c" providerId="LiveId" clId="{C4762F9C-6D34-4BD8-8725-E799188C8291}" dt="2023-12-04T13:09:52.686" v="787" actId="14826"/>
          <ac:picMkLst>
            <pc:docMk/>
            <pc:sldMk cId="752289830" sldId="646"/>
            <ac:picMk id="9" creationId="{679B9CA7-2287-71DC-1DB9-0161EDD227B4}"/>
          </ac:picMkLst>
        </pc:picChg>
        <pc:picChg chg="mod">
          <ac:chgData name="Qiang ZHAO" userId="8032b0f83a4c003c" providerId="LiveId" clId="{C4762F9C-6D34-4BD8-8725-E799188C8291}" dt="2023-12-04T13:09:44.126" v="786" actId="14826"/>
          <ac:picMkLst>
            <pc:docMk/>
            <pc:sldMk cId="752289830" sldId="646"/>
            <ac:picMk id="11" creationId="{EE219853-482A-5DFB-40CA-C53B88EE0D94}"/>
          </ac:picMkLst>
        </pc:picChg>
        <pc:picChg chg="mod">
          <ac:chgData name="Qiang ZHAO" userId="8032b0f83a4c003c" providerId="LiveId" clId="{C4762F9C-6D34-4BD8-8725-E799188C8291}" dt="2023-12-04T13:09:36.406" v="785" actId="14826"/>
          <ac:picMkLst>
            <pc:docMk/>
            <pc:sldMk cId="752289830" sldId="646"/>
            <ac:picMk id="13" creationId="{C71677EF-33FE-5D3C-C79E-AB4C4ED4BF49}"/>
          </ac:picMkLst>
        </pc:picChg>
        <pc:picChg chg="mod">
          <ac:chgData name="Qiang ZHAO" userId="8032b0f83a4c003c" providerId="LiveId" clId="{C4762F9C-6D34-4BD8-8725-E799188C8291}" dt="2023-12-04T13:09:23.822" v="784" actId="14826"/>
          <ac:picMkLst>
            <pc:docMk/>
            <pc:sldMk cId="752289830" sldId="646"/>
            <ac:picMk id="15" creationId="{5A3F35A4-0267-AE5A-FEC0-33AC16B9E0E7}"/>
          </ac:picMkLst>
        </pc:picChg>
      </pc:sldChg>
      <pc:sldChg chg="modSp mod">
        <pc:chgData name="Qiang ZHAO" userId="8032b0f83a4c003c" providerId="LiveId" clId="{C4762F9C-6D34-4BD8-8725-E799188C8291}" dt="2023-12-04T12:26:12.932" v="119" actId="20577"/>
        <pc:sldMkLst>
          <pc:docMk/>
          <pc:sldMk cId="3670468163" sldId="651"/>
        </pc:sldMkLst>
        <pc:spChg chg="mod">
          <ac:chgData name="Qiang ZHAO" userId="8032b0f83a4c003c" providerId="LiveId" clId="{C4762F9C-6D34-4BD8-8725-E799188C8291}" dt="2023-12-04T12:26:12.932" v="119" actId="20577"/>
          <ac:spMkLst>
            <pc:docMk/>
            <pc:sldMk cId="3670468163" sldId="651"/>
            <ac:spMk id="5" creationId="{9E0A27D1-4A06-CA20-2D1C-42114935A69E}"/>
          </ac:spMkLst>
        </pc:spChg>
      </pc:sldChg>
      <pc:sldChg chg="addSp delSp modSp mod">
        <pc:chgData name="Qiang ZHAO" userId="8032b0f83a4c003c" providerId="LiveId" clId="{C4762F9C-6D34-4BD8-8725-E799188C8291}" dt="2023-12-04T13:15:21.758" v="884" actId="1076"/>
        <pc:sldMkLst>
          <pc:docMk/>
          <pc:sldMk cId="3541659157" sldId="653"/>
        </pc:sldMkLst>
        <pc:spChg chg="del">
          <ac:chgData name="Qiang ZHAO" userId="8032b0f83a4c003c" providerId="LiveId" clId="{C4762F9C-6D34-4BD8-8725-E799188C8291}" dt="2023-12-04T13:14:00.541" v="837" actId="478"/>
          <ac:spMkLst>
            <pc:docMk/>
            <pc:sldMk cId="3541659157" sldId="653"/>
            <ac:spMk id="4" creationId="{84681602-FBB2-EE81-EAF7-3E5B796FC694}"/>
          </ac:spMkLst>
        </pc:spChg>
        <pc:spChg chg="del">
          <ac:chgData name="Qiang ZHAO" userId="8032b0f83a4c003c" providerId="LiveId" clId="{C4762F9C-6D34-4BD8-8725-E799188C8291}" dt="2023-12-04T13:14:56.118" v="879" actId="478"/>
          <ac:spMkLst>
            <pc:docMk/>
            <pc:sldMk cId="3541659157" sldId="653"/>
            <ac:spMk id="5" creationId="{E5A68F2C-653A-F6C1-AE8A-605852BDBA71}"/>
          </ac:spMkLst>
        </pc:spChg>
        <pc:spChg chg="add del mod">
          <ac:chgData name="Qiang ZHAO" userId="8032b0f83a4c003c" providerId="LiveId" clId="{C4762F9C-6D34-4BD8-8725-E799188C8291}" dt="2023-12-04T13:14:03.148" v="838" actId="478"/>
          <ac:spMkLst>
            <pc:docMk/>
            <pc:sldMk cId="3541659157" sldId="653"/>
            <ac:spMk id="7" creationId="{D4A19384-D921-9947-660D-A7C98F546734}"/>
          </ac:spMkLst>
        </pc:spChg>
        <pc:picChg chg="add mod">
          <ac:chgData name="Qiang ZHAO" userId="8032b0f83a4c003c" providerId="LiveId" clId="{C4762F9C-6D34-4BD8-8725-E799188C8291}" dt="2023-12-04T13:15:21.758" v="884" actId="1076"/>
          <ac:picMkLst>
            <pc:docMk/>
            <pc:sldMk cId="3541659157" sldId="653"/>
            <ac:picMk id="9" creationId="{3CCB12CC-4B0A-EA9D-41DB-920643E7226B}"/>
          </ac:picMkLst>
        </pc:picChg>
        <pc:picChg chg="add del mod">
          <ac:chgData name="Qiang ZHAO" userId="8032b0f83a4c003c" providerId="LiveId" clId="{C4762F9C-6D34-4BD8-8725-E799188C8291}" dt="2023-12-04T13:15:10.797" v="882" actId="478"/>
          <ac:picMkLst>
            <pc:docMk/>
            <pc:sldMk cId="3541659157" sldId="653"/>
            <ac:picMk id="11" creationId="{37B341F2-D8CD-A244-6496-37ECEFE5CBA0}"/>
          </ac:picMkLst>
        </pc:picChg>
        <pc:picChg chg="add mod">
          <ac:chgData name="Qiang ZHAO" userId="8032b0f83a4c003c" providerId="LiveId" clId="{C4762F9C-6D34-4BD8-8725-E799188C8291}" dt="2023-12-04T13:15:21.758" v="884" actId="1076"/>
          <ac:picMkLst>
            <pc:docMk/>
            <pc:sldMk cId="3541659157" sldId="653"/>
            <ac:picMk id="13" creationId="{BF2CCD91-DF68-5CCB-9E4F-F70780C9DB63}"/>
          </ac:picMkLst>
        </pc:picChg>
      </pc:sldChg>
      <pc:sldChg chg="modSp mod">
        <pc:chgData name="Qiang ZHAO" userId="8032b0f83a4c003c" providerId="LiveId" clId="{C4762F9C-6D34-4BD8-8725-E799188C8291}" dt="2023-12-04T13:10:53.624" v="791" actId="14826"/>
        <pc:sldMkLst>
          <pc:docMk/>
          <pc:sldMk cId="2556722294" sldId="654"/>
        </pc:sldMkLst>
        <pc:spChg chg="mod">
          <ac:chgData name="Qiang ZHAO" userId="8032b0f83a4c003c" providerId="LiveId" clId="{C4762F9C-6D34-4BD8-8725-E799188C8291}" dt="2023-12-04T13:06:05.624" v="771"/>
          <ac:spMkLst>
            <pc:docMk/>
            <pc:sldMk cId="2556722294" sldId="654"/>
            <ac:spMk id="3" creationId="{758671F3-845C-A36E-B12B-8D9424602927}"/>
          </ac:spMkLst>
        </pc:spChg>
        <pc:picChg chg="mod">
          <ac:chgData name="Qiang ZHAO" userId="8032b0f83a4c003c" providerId="LiveId" clId="{C4762F9C-6D34-4BD8-8725-E799188C8291}" dt="2023-12-04T13:10:53.624" v="791" actId="14826"/>
          <ac:picMkLst>
            <pc:docMk/>
            <pc:sldMk cId="2556722294" sldId="654"/>
            <ac:picMk id="9" creationId="{679B9CA7-2287-71DC-1DB9-0161EDD227B4}"/>
          </ac:picMkLst>
        </pc:picChg>
        <pc:picChg chg="mod">
          <ac:chgData name="Qiang ZHAO" userId="8032b0f83a4c003c" providerId="LiveId" clId="{C4762F9C-6D34-4BD8-8725-E799188C8291}" dt="2023-12-04T13:10:39.539" v="790" actId="14826"/>
          <ac:picMkLst>
            <pc:docMk/>
            <pc:sldMk cId="2556722294" sldId="654"/>
            <ac:picMk id="11" creationId="{EE219853-482A-5DFB-40CA-C53B88EE0D94}"/>
          </ac:picMkLst>
        </pc:picChg>
        <pc:picChg chg="mod">
          <ac:chgData name="Qiang ZHAO" userId="8032b0f83a4c003c" providerId="LiveId" clId="{C4762F9C-6D34-4BD8-8725-E799188C8291}" dt="2023-12-04T13:10:29.904" v="789" actId="14826"/>
          <ac:picMkLst>
            <pc:docMk/>
            <pc:sldMk cId="2556722294" sldId="654"/>
            <ac:picMk id="13" creationId="{C71677EF-33FE-5D3C-C79E-AB4C4ED4BF49}"/>
          </ac:picMkLst>
        </pc:picChg>
        <pc:picChg chg="mod">
          <ac:chgData name="Qiang ZHAO" userId="8032b0f83a4c003c" providerId="LiveId" clId="{C4762F9C-6D34-4BD8-8725-E799188C8291}" dt="2023-12-04T13:10:22.461" v="788" actId="14826"/>
          <ac:picMkLst>
            <pc:docMk/>
            <pc:sldMk cId="2556722294" sldId="654"/>
            <ac:picMk id="15" creationId="{5A3F35A4-0267-AE5A-FEC0-33AC16B9E0E7}"/>
          </ac:picMkLst>
        </pc:picChg>
      </pc:sldChg>
      <pc:sldChg chg="modSp mod">
        <pc:chgData name="Qiang ZHAO" userId="8032b0f83a4c003c" providerId="LiveId" clId="{C4762F9C-6D34-4BD8-8725-E799188C8291}" dt="2023-12-04T13:11:50.030" v="817" actId="1035"/>
        <pc:sldMkLst>
          <pc:docMk/>
          <pc:sldMk cId="3007628172" sldId="657"/>
        </pc:sldMkLst>
        <pc:spChg chg="mod">
          <ac:chgData name="Qiang ZHAO" userId="8032b0f83a4c003c" providerId="LiveId" clId="{C4762F9C-6D34-4BD8-8725-E799188C8291}" dt="2023-12-04T13:06:08.950" v="772"/>
          <ac:spMkLst>
            <pc:docMk/>
            <pc:sldMk cId="3007628172" sldId="657"/>
            <ac:spMk id="3" creationId="{758671F3-845C-A36E-B12B-8D9424602927}"/>
          </ac:spMkLst>
        </pc:spChg>
        <pc:picChg chg="mod">
          <ac:chgData name="Qiang ZHAO" userId="8032b0f83a4c003c" providerId="LiveId" clId="{C4762F9C-6D34-4BD8-8725-E799188C8291}" dt="2023-12-04T13:11:50.030" v="817" actId="1035"/>
          <ac:picMkLst>
            <pc:docMk/>
            <pc:sldMk cId="3007628172" sldId="657"/>
            <ac:picMk id="9" creationId="{679B9CA7-2287-71DC-1DB9-0161EDD227B4}"/>
          </ac:picMkLst>
        </pc:picChg>
        <pc:picChg chg="mod">
          <ac:chgData name="Qiang ZHAO" userId="8032b0f83a4c003c" providerId="LiveId" clId="{C4762F9C-6D34-4BD8-8725-E799188C8291}" dt="2023-12-04T13:11:50.030" v="817" actId="1035"/>
          <ac:picMkLst>
            <pc:docMk/>
            <pc:sldMk cId="3007628172" sldId="657"/>
            <ac:picMk id="11" creationId="{EE219853-482A-5DFB-40CA-C53B88EE0D94}"/>
          </ac:picMkLst>
        </pc:picChg>
        <pc:picChg chg="mod">
          <ac:chgData name="Qiang ZHAO" userId="8032b0f83a4c003c" providerId="LiveId" clId="{C4762F9C-6D34-4BD8-8725-E799188C8291}" dt="2023-12-04T13:11:22.354" v="793" actId="14826"/>
          <ac:picMkLst>
            <pc:docMk/>
            <pc:sldMk cId="3007628172" sldId="657"/>
            <ac:picMk id="13" creationId="{C71677EF-33FE-5D3C-C79E-AB4C4ED4BF49}"/>
          </ac:picMkLst>
        </pc:picChg>
        <pc:picChg chg="mod">
          <ac:chgData name="Qiang ZHAO" userId="8032b0f83a4c003c" providerId="LiveId" clId="{C4762F9C-6D34-4BD8-8725-E799188C8291}" dt="2023-12-04T13:11:11.489" v="792" actId="14826"/>
          <ac:picMkLst>
            <pc:docMk/>
            <pc:sldMk cId="3007628172" sldId="657"/>
            <ac:picMk id="15" creationId="{5A3F35A4-0267-AE5A-FEC0-33AC16B9E0E7}"/>
          </ac:picMkLst>
        </pc:picChg>
      </pc:sldChg>
      <pc:sldChg chg="modSp mod">
        <pc:chgData name="Qiang ZHAO" userId="8032b0f83a4c003c" providerId="LiveId" clId="{C4762F9C-6D34-4BD8-8725-E799188C8291}" dt="2023-12-04T13:12:18.498" v="827" actId="20577"/>
        <pc:sldMkLst>
          <pc:docMk/>
          <pc:sldMk cId="547991811" sldId="658"/>
        </pc:sldMkLst>
        <pc:spChg chg="mod">
          <ac:chgData name="Qiang ZHAO" userId="8032b0f83a4c003c" providerId="LiveId" clId="{C4762F9C-6D34-4BD8-8725-E799188C8291}" dt="2023-12-04T13:06:12.039" v="773"/>
          <ac:spMkLst>
            <pc:docMk/>
            <pc:sldMk cId="547991811" sldId="658"/>
            <ac:spMk id="3" creationId="{758671F3-845C-A36E-B12B-8D9424602927}"/>
          </ac:spMkLst>
        </pc:spChg>
        <pc:spChg chg="mod">
          <ac:chgData name="Qiang ZHAO" userId="8032b0f83a4c003c" providerId="LiveId" clId="{C4762F9C-6D34-4BD8-8725-E799188C8291}" dt="2023-12-04T13:12:18.498" v="827" actId="20577"/>
          <ac:spMkLst>
            <pc:docMk/>
            <pc:sldMk cId="547991811" sldId="658"/>
            <ac:spMk id="4" creationId="{9E86EB82-9D1E-0E1F-1FB1-6BF175F4582E}"/>
          </ac:spMkLst>
        </pc:spChg>
        <pc:picChg chg="mod">
          <ac:chgData name="Qiang ZHAO" userId="8032b0f83a4c003c" providerId="LiveId" clId="{C4762F9C-6D34-4BD8-8725-E799188C8291}" dt="2023-12-04T13:12:03.176" v="818" actId="14826"/>
          <ac:picMkLst>
            <pc:docMk/>
            <pc:sldMk cId="547991811" sldId="658"/>
            <ac:picMk id="6" creationId="{14B7F62D-8FA9-CE98-803B-75EBBDACE07C}"/>
          </ac:picMkLst>
        </pc:picChg>
        <pc:picChg chg="mod">
          <ac:chgData name="Qiang ZHAO" userId="8032b0f83a4c003c" providerId="LiveId" clId="{C4762F9C-6D34-4BD8-8725-E799188C8291}" dt="2023-12-04T13:12:12.623" v="819" actId="14826"/>
          <ac:picMkLst>
            <pc:docMk/>
            <pc:sldMk cId="547991811" sldId="658"/>
            <ac:picMk id="8" creationId="{6F89CDC8-B9E0-0610-15B2-DC082F76D2AA}"/>
          </ac:picMkLst>
        </pc:picChg>
      </pc:sldChg>
      <pc:sldChg chg="modSp mod">
        <pc:chgData name="Qiang ZHAO" userId="8032b0f83a4c003c" providerId="LiveId" clId="{C4762F9C-6D34-4BD8-8725-E799188C8291}" dt="2023-12-04T13:12:36.844" v="829" actId="14826"/>
        <pc:sldMkLst>
          <pc:docMk/>
          <pc:sldMk cId="1220601935" sldId="659"/>
        </pc:sldMkLst>
        <pc:spChg chg="mod">
          <ac:chgData name="Qiang ZHAO" userId="8032b0f83a4c003c" providerId="LiveId" clId="{C4762F9C-6D34-4BD8-8725-E799188C8291}" dt="2023-12-04T13:06:15.182" v="774"/>
          <ac:spMkLst>
            <pc:docMk/>
            <pc:sldMk cId="1220601935" sldId="659"/>
            <ac:spMk id="3" creationId="{758671F3-845C-A36E-B12B-8D9424602927}"/>
          </ac:spMkLst>
        </pc:spChg>
        <pc:picChg chg="mod">
          <ac:chgData name="Qiang ZHAO" userId="8032b0f83a4c003c" providerId="LiveId" clId="{C4762F9C-6D34-4BD8-8725-E799188C8291}" dt="2023-12-04T13:12:29.746" v="828" actId="14826"/>
          <ac:picMkLst>
            <pc:docMk/>
            <pc:sldMk cId="1220601935" sldId="659"/>
            <ac:picMk id="6" creationId="{14B7F62D-8FA9-CE98-803B-75EBBDACE07C}"/>
          </ac:picMkLst>
        </pc:picChg>
        <pc:picChg chg="mod">
          <ac:chgData name="Qiang ZHAO" userId="8032b0f83a4c003c" providerId="LiveId" clId="{C4762F9C-6D34-4BD8-8725-E799188C8291}" dt="2023-12-04T13:12:36.844" v="829" actId="14826"/>
          <ac:picMkLst>
            <pc:docMk/>
            <pc:sldMk cId="1220601935" sldId="659"/>
            <ac:picMk id="8" creationId="{6F89CDC8-B9E0-0610-15B2-DC082F76D2AA}"/>
          </ac:picMkLst>
        </pc:picChg>
      </pc:sldChg>
      <pc:sldChg chg="del">
        <pc:chgData name="Qiang ZHAO" userId="8032b0f83a4c003c" providerId="LiveId" clId="{C4762F9C-6D34-4BD8-8725-E799188C8291}" dt="2023-12-04T12:59:10.841" v="688" actId="2696"/>
        <pc:sldMkLst>
          <pc:docMk/>
          <pc:sldMk cId="1788571583" sldId="660"/>
        </pc:sldMkLst>
      </pc:sldChg>
      <pc:sldChg chg="del">
        <pc:chgData name="Qiang ZHAO" userId="8032b0f83a4c003c" providerId="LiveId" clId="{C4762F9C-6D34-4BD8-8725-E799188C8291}" dt="2023-12-04T13:13:39.601" v="831" actId="2696"/>
        <pc:sldMkLst>
          <pc:docMk/>
          <pc:sldMk cId="1786610008" sldId="661"/>
        </pc:sldMkLst>
      </pc:sldChg>
      <pc:sldChg chg="modSp add mod">
        <pc:chgData name="Qiang ZHAO" userId="8032b0f83a4c003c" providerId="LiveId" clId="{C4762F9C-6D34-4BD8-8725-E799188C8291}" dt="2023-12-04T12:59:28.514" v="692" actId="207"/>
        <pc:sldMkLst>
          <pc:docMk/>
          <pc:sldMk cId="205454007" sldId="662"/>
        </pc:sldMkLst>
        <pc:spChg chg="mod">
          <ac:chgData name="Qiang ZHAO" userId="8032b0f83a4c003c" providerId="LiveId" clId="{C4762F9C-6D34-4BD8-8725-E799188C8291}" dt="2023-12-04T12:59:28.514" v="692" actId="207"/>
          <ac:spMkLst>
            <pc:docMk/>
            <pc:sldMk cId="205454007" sldId="662"/>
            <ac:spMk id="5" creationId="{9E0A27D1-4A06-CA20-2D1C-42114935A69E}"/>
          </ac:spMkLst>
        </pc:spChg>
      </pc:sldChg>
      <pc:sldChg chg="modSp add mod">
        <pc:chgData name="Qiang ZHAO" userId="8032b0f83a4c003c" providerId="LiveId" clId="{C4762F9C-6D34-4BD8-8725-E799188C8291}" dt="2023-12-04T13:13:51.462" v="835" actId="113"/>
        <pc:sldMkLst>
          <pc:docMk/>
          <pc:sldMk cId="609785132" sldId="663"/>
        </pc:sldMkLst>
        <pc:spChg chg="mod">
          <ac:chgData name="Qiang ZHAO" userId="8032b0f83a4c003c" providerId="LiveId" clId="{C4762F9C-6D34-4BD8-8725-E799188C8291}" dt="2023-12-04T13:13:51.462" v="835" actId="113"/>
          <ac:spMkLst>
            <pc:docMk/>
            <pc:sldMk cId="609785132" sldId="663"/>
            <ac:spMk id="5" creationId="{9E0A27D1-4A06-CA20-2D1C-42114935A69E}"/>
          </ac:spMkLst>
        </pc:spChg>
      </pc:sldChg>
      <pc:sldChg chg="add">
        <pc:chgData name="Qiang ZHAO" userId="8032b0f83a4c003c" providerId="LiveId" clId="{C4762F9C-6D34-4BD8-8725-E799188C8291}" dt="2023-12-04T13:13:55.779" v="836"/>
        <pc:sldMkLst>
          <pc:docMk/>
          <pc:sldMk cId="2589159348" sldId="6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C678899-7DEF-4C47-AA6E-EB78092D85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7AB35E-7D24-40E1-91F0-EB7217EAEA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ACD09-5A55-4466-B43D-97263CB2EA91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0B8182-66C5-47E0-B782-D11B1614CD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1999DB-54E5-4074-94D5-B6FC907C49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8290-6B5B-44D2-B774-327D31FC2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19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AA60B-7369-4D97-819F-AF00690F541B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CF129-78CE-45E8-B60D-F6981398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38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029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82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普通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7D2526A-DF50-47B4-9F32-70FBBBE86B99}"/>
              </a:ext>
            </a:extLst>
          </p:cNvPr>
          <p:cNvSpPr/>
          <p:nvPr userDrawn="1"/>
        </p:nvSpPr>
        <p:spPr>
          <a:xfrm>
            <a:off x="0" y="137160"/>
            <a:ext cx="292608" cy="55132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310544-9E08-4ED3-9B61-10AD25E39F09}"/>
              </a:ext>
            </a:extLst>
          </p:cNvPr>
          <p:cNvSpPr/>
          <p:nvPr userDrawn="1"/>
        </p:nvSpPr>
        <p:spPr>
          <a:xfrm>
            <a:off x="329184" y="137160"/>
            <a:ext cx="109728" cy="551329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C8C5EC6-4284-409C-B66A-C31DAA8C6111}"/>
              </a:ext>
            </a:extLst>
          </p:cNvPr>
          <p:cNvCxnSpPr>
            <a:cxnSpLocks/>
          </p:cNvCxnSpPr>
          <p:nvPr userDrawn="1"/>
        </p:nvCxnSpPr>
        <p:spPr>
          <a:xfrm>
            <a:off x="548640" y="685800"/>
            <a:ext cx="80467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D3E09EA2-053E-499B-9D70-534DCBE1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6917" y="6624904"/>
            <a:ext cx="1451161" cy="233082"/>
          </a:xfrm>
        </p:spPr>
        <p:txBody>
          <a:bodyPr/>
          <a:lstStyle/>
          <a:p>
            <a:fld id="{661B038F-7B6B-458C-A3C1-C7D873F7B6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标题 13">
            <a:extLst>
              <a:ext uri="{FF2B5EF4-FFF2-40B4-BE49-F238E27FC236}">
                <a16:creationId xmlns:a16="http://schemas.microsoft.com/office/drawing/2014/main" id="{210866FB-95A4-4A54-AB0D-AAEEEC1C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37160"/>
            <a:ext cx="8046720" cy="551312"/>
          </a:xfrm>
        </p:spPr>
        <p:txBody>
          <a:bodyPr>
            <a:normAutofit/>
          </a:bodyPr>
          <a:lstStyle>
            <a:lvl1pPr>
              <a:defRPr sz="24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5ADC9BC-8205-4D1F-BB52-42C01F0FCC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84" y="833901"/>
            <a:ext cx="8266176" cy="914400"/>
          </a:xfrm>
        </p:spPr>
        <p:txBody>
          <a:bodyPr>
            <a:noAutofit/>
          </a:bodyPr>
          <a:lstStyle>
            <a:lvl1pPr marL="341313" indent="-341313">
              <a:buSzPct val="100000"/>
              <a:buFont typeface="Wingdings" panose="05000000000000000000" pitchFamily="2" charset="2"/>
              <a:buChar char=""/>
              <a:defRPr sz="1800">
                <a:latin typeface="Comic Sans MS" panose="030F0702030302020204" pitchFamily="66" charset="0"/>
              </a:defRPr>
            </a:lvl1pPr>
            <a:lvl2pPr marL="744538" indent="-287338">
              <a:buFont typeface="Wingdings" panose="05000000000000000000" pitchFamily="2" charset="2"/>
              <a:buChar char="Ø"/>
              <a:defRPr sz="1800">
                <a:latin typeface="Comic Sans MS" panose="030F0702030302020204" pitchFamily="66" charset="0"/>
              </a:defRPr>
            </a:lvl2pPr>
            <a:lvl3pPr marL="1201738" indent="-287338">
              <a:buFont typeface="Wingdings" panose="05000000000000000000" pitchFamily="2" charset="2"/>
              <a:buChar char="ü"/>
              <a:defRPr sz="1600">
                <a:latin typeface="Comic Sans MS" panose="030F0702030302020204" pitchFamily="66" charset="0"/>
              </a:defRPr>
            </a:lvl3pPr>
            <a:lvl4pPr>
              <a:defRPr sz="1800">
                <a:latin typeface="Comic Sans MS" panose="030F0702030302020204" pitchFamily="66" charset="0"/>
              </a:defRPr>
            </a:lvl4pPr>
            <a:lvl5pPr>
              <a:defRPr sz="1800">
                <a:latin typeface="Comic Sans MS" panose="030F0702030302020204" pitchFamily="66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1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7D2526A-DF50-47B4-9F32-70FBBBE86B99}"/>
              </a:ext>
            </a:extLst>
          </p:cNvPr>
          <p:cNvSpPr/>
          <p:nvPr userDrawn="1"/>
        </p:nvSpPr>
        <p:spPr>
          <a:xfrm>
            <a:off x="0" y="137160"/>
            <a:ext cx="292608" cy="55132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310544-9E08-4ED3-9B61-10AD25E39F09}"/>
              </a:ext>
            </a:extLst>
          </p:cNvPr>
          <p:cNvSpPr/>
          <p:nvPr userDrawn="1"/>
        </p:nvSpPr>
        <p:spPr>
          <a:xfrm>
            <a:off x="329184" y="137160"/>
            <a:ext cx="109728" cy="551329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C8C5EC6-4284-409C-B66A-C31DAA8C6111}"/>
              </a:ext>
            </a:extLst>
          </p:cNvPr>
          <p:cNvCxnSpPr>
            <a:cxnSpLocks/>
          </p:cNvCxnSpPr>
          <p:nvPr userDrawn="1"/>
        </p:nvCxnSpPr>
        <p:spPr>
          <a:xfrm>
            <a:off x="548640" y="685800"/>
            <a:ext cx="80467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5ADC9BC-8205-4D1F-BB52-42C01F0FCC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84" y="833901"/>
            <a:ext cx="8266176" cy="914400"/>
          </a:xfrm>
        </p:spPr>
        <p:txBody>
          <a:bodyPr>
            <a:noAutofit/>
          </a:bodyPr>
          <a:lstStyle>
            <a:lvl1pPr marL="341313" indent="-341313">
              <a:buSzPct val="100000"/>
              <a:buFont typeface="Wingdings" panose="05000000000000000000" pitchFamily="2" charset="2"/>
              <a:buChar char=""/>
              <a:defRPr sz="1800">
                <a:latin typeface="Comic Sans MS" panose="030F0702030302020204" pitchFamily="66" charset="0"/>
              </a:defRPr>
            </a:lvl1pPr>
            <a:lvl2pPr marL="744538" indent="-287338">
              <a:buFont typeface="Wingdings" panose="05000000000000000000" pitchFamily="2" charset="2"/>
              <a:buChar char="Ø"/>
              <a:defRPr sz="1800">
                <a:latin typeface="Comic Sans MS" panose="030F0702030302020204" pitchFamily="66" charset="0"/>
              </a:defRPr>
            </a:lvl2pPr>
            <a:lvl3pPr marL="1201738" indent="-287338">
              <a:buFont typeface="Wingdings" panose="05000000000000000000" pitchFamily="2" charset="2"/>
              <a:buChar char="ü"/>
              <a:defRPr sz="1600">
                <a:latin typeface="Comic Sans MS" panose="030F0702030302020204" pitchFamily="66" charset="0"/>
              </a:defRPr>
            </a:lvl3pPr>
            <a:lvl4pPr>
              <a:defRPr sz="1800">
                <a:latin typeface="Comic Sans MS" panose="030F0702030302020204" pitchFamily="66" charset="0"/>
              </a:defRPr>
            </a:lvl4pPr>
            <a:lvl5pPr>
              <a:defRPr sz="1800">
                <a:latin typeface="Comic Sans MS" panose="030F0702030302020204" pitchFamily="66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48D6E69-3CA6-46EC-96AA-B885CF5BE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34471"/>
            <a:ext cx="8046720" cy="551329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24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en-US"/>
              <a:t>Content</a:t>
            </a:r>
            <a:r>
              <a:rPr lang="en-US" altLang="zh-CN"/>
              <a:t>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038F-7B6B-458C-A3C1-C7D873F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4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副标题 2">
                <a:extLst>
                  <a:ext uri="{FF2B5EF4-FFF2-40B4-BE49-F238E27FC236}">
                    <a16:creationId xmlns:a16="http://schemas.microsoft.com/office/drawing/2014/main" id="{612E9016-B9F7-43C2-8D58-F91E7373E8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1155749"/>
                <a:ext cx="8064895" cy="59884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CN" sz="28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Progress on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𝟒𝟏</m:t>
                    </m:r>
                    <m:r>
                      <a:rPr lang="en-US" altLang="zh-CN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US" altLang="zh-CN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Region</a:t>
                </a:r>
              </a:p>
            </p:txBody>
          </p:sp>
        </mc:Choice>
        <mc:Fallback xmlns="">
          <p:sp>
            <p:nvSpPr>
              <p:cNvPr id="17" name="副标题 2">
                <a:extLst>
                  <a:ext uri="{FF2B5EF4-FFF2-40B4-BE49-F238E27FC236}">
                    <a16:creationId xmlns:a16="http://schemas.microsoft.com/office/drawing/2014/main" id="{612E9016-B9F7-43C2-8D58-F91E7373E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55749"/>
                <a:ext cx="8064895" cy="598847"/>
              </a:xfrm>
              <a:prstGeom prst="rect">
                <a:avLst/>
              </a:prstGeom>
              <a:blipFill>
                <a:blip r:embed="rId3"/>
                <a:stretch>
                  <a:fillRect b="-3750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837BB23-D2B3-4B10-A427-ED27A88343FF}"/>
              </a:ext>
            </a:extLst>
          </p:cNvPr>
          <p:cNvCxnSpPr>
            <a:cxnSpLocks/>
          </p:cNvCxnSpPr>
          <p:nvPr/>
        </p:nvCxnSpPr>
        <p:spPr>
          <a:xfrm>
            <a:off x="539552" y="934986"/>
            <a:ext cx="80648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4874FF4-26E8-4198-B910-BE57607EE8B6}"/>
              </a:ext>
            </a:extLst>
          </p:cNvPr>
          <p:cNvCxnSpPr>
            <a:cxnSpLocks/>
          </p:cNvCxnSpPr>
          <p:nvPr/>
        </p:nvCxnSpPr>
        <p:spPr>
          <a:xfrm>
            <a:off x="539552" y="2087114"/>
            <a:ext cx="80648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2B477040-662D-7A03-614F-98CC24716A2F}"/>
              </a:ext>
            </a:extLst>
          </p:cNvPr>
          <p:cNvSpPr txBox="1"/>
          <p:nvPr/>
        </p:nvSpPr>
        <p:spPr>
          <a:xfrm>
            <a:off x="932213" y="2472521"/>
            <a:ext cx="7279574" cy="152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altLang="zh-CN" dirty="0">
                <a:latin typeface="Comic Sans MS" panose="030F0702030302020204" pitchFamily="66" charset="0"/>
                <a:ea typeface="Microsoft YaHei" panose="020B0503020204020204" pitchFamily="34" charset="-122"/>
              </a:rPr>
              <a:t>Qiang ZHAO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Comic Sans MS" panose="030F0702030302020204" pitchFamily="66" charset="0"/>
                <a:ea typeface="Microsoft YaHei" panose="020B0503020204020204" pitchFamily="34" charset="-122"/>
              </a:rPr>
              <a:t>Center for Exotic Nuclear Studies, Institute for Basic Science</a:t>
            </a:r>
          </a:p>
          <a:p>
            <a:pPr algn="ctr">
              <a:lnSpc>
                <a:spcPct val="150000"/>
              </a:lnSpc>
            </a:pPr>
            <a:r>
              <a:rPr lang="en-US" altLang="zh-CN" sz="1800" dirty="0">
                <a:latin typeface="Comic Sans MS" panose="030F0702030302020204" pitchFamily="66" charset="0"/>
                <a:ea typeface="Microsoft YaHei" panose="020B0503020204020204" pitchFamily="34" charset="-122"/>
              </a:rPr>
              <a:t>Research Center for Nuclear Physics, Osaka University</a:t>
            </a:r>
            <a:endParaRPr lang="zh-CN" altLang="en-US" sz="1800" dirty="0">
              <a:latin typeface="Comic Sans MS" panose="030F0702030302020204" pitchFamily="66" charset="0"/>
              <a:ea typeface="Microsoft YaHei" panose="020B0503020204020204" pitchFamily="34" charset="-122"/>
            </a:endParaRPr>
          </a:p>
        </p:txBody>
      </p:sp>
      <p:pic>
        <p:nvPicPr>
          <p:cNvPr id="7" name="图片 6" descr="图片包含 徽标&#10;&#10;描述已自动生成">
            <a:extLst>
              <a:ext uri="{FF2B5EF4-FFF2-40B4-BE49-F238E27FC236}">
                <a16:creationId xmlns:a16="http://schemas.microsoft.com/office/drawing/2014/main" id="{ABD37BD3-F1D5-591A-2006-832A81141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5" y="4536630"/>
            <a:ext cx="1650367" cy="100799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7931793-4A02-CDB5-1360-C25BDD15B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027" y="4500629"/>
            <a:ext cx="1089839" cy="108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F5FBD9C-E152-56AE-90EA-708E4134A390}"/>
              </a:ext>
            </a:extLst>
          </p:cNvPr>
          <p:cNvSpPr txBox="1"/>
          <p:nvPr/>
        </p:nvSpPr>
        <p:spPr>
          <a:xfrm>
            <a:off x="539550" y="120912"/>
            <a:ext cx="8064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sz="2000" b="1" dirty="0">
                <a:solidFill>
                  <a:srgbClr val="9A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</a:rPr>
              <a:t>7th Workshop on Nuclear Mass Table with DRHBc Theory </a:t>
            </a:r>
          </a:p>
          <a:p>
            <a:pPr algn="ctr">
              <a:lnSpc>
                <a:spcPts val="2400"/>
              </a:lnSpc>
            </a:pPr>
            <a:r>
              <a:rPr lang="en-US" altLang="zh-CN" sz="1600" b="1" dirty="0" err="1">
                <a:solidFill>
                  <a:srgbClr val="9A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</a:rPr>
              <a:t>Gangneung</a:t>
            </a:r>
            <a:r>
              <a:rPr lang="en-US" altLang="zh-CN" sz="1600" b="1" dirty="0">
                <a:solidFill>
                  <a:srgbClr val="9A0000"/>
                </a:solidFill>
                <a:latin typeface="Monotype Corsiva" panose="03010101010201010101" pitchFamily="66" charset="0"/>
                <a:ea typeface="Microsoft YaHei" panose="020B0503020204020204" pitchFamily="34" charset="-122"/>
              </a:rPr>
              <a:t> Green City Experience Center, July 1-4, 2024</a:t>
            </a:r>
            <a:endParaRPr lang="zh-CN" altLang="en-US" sz="1600" b="1" dirty="0">
              <a:solidFill>
                <a:srgbClr val="9A0000"/>
              </a:solidFill>
              <a:latin typeface="Monotype Corsiva" panose="03010101010201010101" pitchFamily="66" charset="0"/>
              <a:ea typeface="Microsoft YaHei" panose="020B0503020204020204" pitchFamily="34" charset="-122"/>
            </a:endParaRPr>
          </a:p>
        </p:txBody>
      </p:sp>
      <p:pic>
        <p:nvPicPr>
          <p:cNvPr id="2" name="Picture 1" descr="A blue logo with black background&#10;&#10;Description automatically generated">
            <a:extLst>
              <a:ext uri="{FF2B5EF4-FFF2-40B4-BE49-F238E27FC236}">
                <a16:creationId xmlns:a16="http://schemas.microsoft.com/office/drawing/2014/main" id="{047F1F92-0AEE-9CB4-D769-DB4E5352AC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31" y="4500629"/>
            <a:ext cx="752550" cy="1080000"/>
          </a:xfrm>
          <a:prstGeom prst="rect">
            <a:avLst/>
          </a:prstGeo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CC421E76-03D8-F623-9BB2-806E17161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30" y="4590629"/>
            <a:ext cx="21053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7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CE98E8-35A4-3AC7-5C88-7D87DCD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10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8671F3-845C-A36E-B12B-8D942460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Determination of Driplines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86EB82-9D1E-0E1F-1FB1-6BF175F45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84" y="815977"/>
            <a:ext cx="8266176" cy="76892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The neutron and proton driplines are determined according to: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latin typeface="Maiandra GD" panose="020E0502030308020204" pitchFamily="34" charset="77"/>
              </a:rPr>
              <a:t>Fermi energy, two-nucleon separation energy, single-nucleon separation energy</a:t>
            </a:r>
          </a:p>
        </p:txBody>
      </p:sp>
      <p:pic>
        <p:nvPicPr>
          <p:cNvPr id="8" name="Picture 7" descr="A graph of a number of electrons&#10;&#10;Description automatically generated">
            <a:extLst>
              <a:ext uri="{FF2B5EF4-FFF2-40B4-BE49-F238E27FC236}">
                <a16:creationId xmlns:a16="http://schemas.microsoft.com/office/drawing/2014/main" id="{8B1CCD80-FBA2-E7EB-A2BE-A430FADDB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3" y="1662037"/>
            <a:ext cx="3356045" cy="2520000"/>
          </a:xfrm>
          <a:prstGeom prst="rect">
            <a:avLst/>
          </a:prstGeom>
        </p:spPr>
      </p:pic>
      <p:pic>
        <p:nvPicPr>
          <p:cNvPr id="10" name="Picture 9" descr="A graph of a number of particles&#10;&#10;Description automatically generated">
            <a:extLst>
              <a:ext uri="{FF2B5EF4-FFF2-40B4-BE49-F238E27FC236}">
                <a16:creationId xmlns:a16="http://schemas.microsoft.com/office/drawing/2014/main" id="{074ACC76-F4A7-AE0E-C42D-356BC36BA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59" y="1662023"/>
            <a:ext cx="3356045" cy="2520000"/>
          </a:xfrm>
          <a:prstGeom prst="rect">
            <a:avLst/>
          </a:prstGeom>
        </p:spPr>
      </p:pic>
      <p:pic>
        <p:nvPicPr>
          <p:cNvPr id="12" name="Picture 11" descr="A graph with red dots and numbers&#10;&#10;Description automatically generated">
            <a:extLst>
              <a:ext uri="{FF2B5EF4-FFF2-40B4-BE49-F238E27FC236}">
                <a16:creationId xmlns:a16="http://schemas.microsoft.com/office/drawing/2014/main" id="{ABA59E6F-D17D-C6E2-544F-FEC0F422D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3" y="4182037"/>
            <a:ext cx="3356045" cy="2520000"/>
          </a:xfrm>
          <a:prstGeom prst="rect">
            <a:avLst/>
          </a:prstGeom>
        </p:spPr>
      </p:pic>
      <p:pic>
        <p:nvPicPr>
          <p:cNvPr id="14" name="Picture 13" descr="A graph of a number of particles&#10;&#10;Description automatically generated">
            <a:extLst>
              <a:ext uri="{FF2B5EF4-FFF2-40B4-BE49-F238E27FC236}">
                <a16:creationId xmlns:a16="http://schemas.microsoft.com/office/drawing/2014/main" id="{1874918D-D491-E640-AB8A-6431AA442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58" y="4182023"/>
            <a:ext cx="3356045" cy="25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8B68CC-842D-AD12-6C20-F08AD1B448FD}"/>
              </a:ext>
            </a:extLst>
          </p:cNvPr>
          <p:cNvSpPr txBox="1"/>
          <p:nvPr/>
        </p:nvSpPr>
        <p:spPr>
          <a:xfrm>
            <a:off x="2728285" y="2399764"/>
            <a:ext cx="1242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400" b="1" dirty="0">
                <a:solidFill>
                  <a:srgbClr val="0070C0"/>
                </a:solidFill>
                <a:latin typeface="Maiandra GD" panose="020E0502030308020204" pitchFamily="34" charset="77"/>
              </a:rPr>
              <a:t>Fermi Energy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8C98A8-1105-097A-1918-8CB123342ED9}"/>
              </a:ext>
            </a:extLst>
          </p:cNvPr>
          <p:cNvSpPr txBox="1"/>
          <p:nvPr/>
        </p:nvSpPr>
        <p:spPr>
          <a:xfrm>
            <a:off x="6144461" y="2460358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1400" b="1" dirty="0">
                <a:solidFill>
                  <a:srgbClr val="0070C0"/>
                </a:solidFill>
                <a:latin typeface="Maiandra GD" panose="020E0502030308020204" pitchFamily="34" charset="77"/>
              </a:rPr>
              <a:t>Two-neutron</a:t>
            </a:r>
          </a:p>
          <a:p>
            <a:pPr algn="ctr"/>
            <a:r>
              <a:rPr lang="en-US" sz="1400" b="1" dirty="0">
                <a:solidFill>
                  <a:srgbClr val="0070C0"/>
                </a:solidFill>
                <a:latin typeface="Maiandra GD" panose="020E0502030308020204" pitchFamily="34" charset="77"/>
              </a:rPr>
              <a:t>s</a:t>
            </a:r>
            <a:r>
              <a:rPr lang="en-KR" sz="1400" b="1" dirty="0">
                <a:solidFill>
                  <a:srgbClr val="0070C0"/>
                </a:solidFill>
                <a:latin typeface="Maiandra GD" panose="020E0502030308020204" pitchFamily="34" charset="77"/>
              </a:rPr>
              <a:t>eparation energy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D0AD66-1818-C7F1-BACD-15733F2F95FB}"/>
              </a:ext>
            </a:extLst>
          </p:cNvPr>
          <p:cNvSpPr txBox="1"/>
          <p:nvPr/>
        </p:nvSpPr>
        <p:spPr>
          <a:xfrm>
            <a:off x="2626165" y="4918803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1400" b="1" dirty="0">
                <a:solidFill>
                  <a:srgbClr val="0070C0"/>
                </a:solidFill>
                <a:latin typeface="Maiandra GD" panose="020E0502030308020204" pitchFamily="34" charset="77"/>
              </a:rPr>
              <a:t>Single-neutron</a:t>
            </a:r>
          </a:p>
          <a:p>
            <a:pPr algn="ctr"/>
            <a:r>
              <a:rPr lang="en-US" sz="1400" b="1" dirty="0">
                <a:solidFill>
                  <a:srgbClr val="0070C0"/>
                </a:solidFill>
                <a:latin typeface="Maiandra GD" panose="020E0502030308020204" pitchFamily="34" charset="77"/>
              </a:rPr>
              <a:t>s</a:t>
            </a:r>
            <a:r>
              <a:rPr lang="en-KR" sz="1400" b="1" dirty="0">
                <a:solidFill>
                  <a:srgbClr val="0070C0"/>
                </a:solidFill>
                <a:latin typeface="Maiandra GD" panose="020E0502030308020204" pitchFamily="34" charset="77"/>
              </a:rPr>
              <a:t>eparation energy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97CFA-C679-99A3-5861-2DB3C96B57F1}"/>
              </a:ext>
            </a:extLst>
          </p:cNvPr>
          <p:cNvSpPr txBox="1"/>
          <p:nvPr/>
        </p:nvSpPr>
        <p:spPr>
          <a:xfrm>
            <a:off x="6116214" y="5324988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1400" b="1" dirty="0">
                <a:solidFill>
                  <a:srgbClr val="0070C0"/>
                </a:solidFill>
                <a:latin typeface="Maiandra GD" panose="020E0502030308020204" pitchFamily="34" charset="77"/>
              </a:rPr>
              <a:t>Single-proton</a:t>
            </a:r>
          </a:p>
          <a:p>
            <a:pPr algn="ctr"/>
            <a:r>
              <a:rPr lang="en-US" sz="1400" b="1" dirty="0">
                <a:solidFill>
                  <a:srgbClr val="0070C0"/>
                </a:solidFill>
                <a:latin typeface="Maiandra GD" panose="020E0502030308020204" pitchFamily="34" charset="77"/>
              </a:rPr>
              <a:t>s</a:t>
            </a:r>
            <a:r>
              <a:rPr lang="en-KR" sz="1400" b="1" dirty="0">
                <a:solidFill>
                  <a:srgbClr val="0070C0"/>
                </a:solidFill>
                <a:latin typeface="Maiandra GD" panose="020E0502030308020204" pitchFamily="34" charset="77"/>
              </a:rPr>
              <a:t>eparation energy</a:t>
            </a:r>
          </a:p>
        </p:txBody>
      </p:sp>
    </p:spTree>
    <p:extLst>
      <p:ext uri="{BB962C8B-B14F-4D97-AF65-F5344CB8AC3E}">
        <p14:creationId xmlns:p14="http://schemas.microsoft.com/office/powerpoint/2010/main" val="374380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315874-D6AD-EDB8-9EA4-2596D657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11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D8D6634-BDB3-DB92-B648-F369FA48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0A27D1-4A06-CA20-2D1C-42114935A69E}"/>
              </a:ext>
            </a:extLst>
          </p:cNvPr>
          <p:cNvSpPr txBox="1"/>
          <p:nvPr/>
        </p:nvSpPr>
        <p:spPr>
          <a:xfrm>
            <a:off x="700661" y="1897534"/>
            <a:ext cx="7742678" cy="326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Comic Sans MS" panose="030F0702030302020204" pitchFamily="66" charset="0"/>
              </a:rPr>
              <a:t>Numerical Details</a:t>
            </a:r>
          </a:p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Comic Sans MS" panose="030F0702030302020204" pitchFamily="66" charset="0"/>
              </a:rPr>
              <a:t>Determination of the Ground state and Driplines</a:t>
            </a:r>
          </a:p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solidFill>
                  <a:srgbClr val="C00000"/>
                </a:solidFill>
                <a:latin typeface="Comic Sans MS" panose="030F0702030302020204" pitchFamily="66" charset="0"/>
              </a:rPr>
              <a:t>Results and discussions</a:t>
            </a:r>
          </a:p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Comic Sans MS" panose="030F0702030302020204" pitchFamily="66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2291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CE98E8-35A4-3AC7-5C88-7D87DCD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12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8671F3-845C-A36E-B12B-8D942460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Quadrupole Deformation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9E86EB82-9D1E-0E1F-1FB1-6BF175F4582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9184" y="941034"/>
                <a:ext cx="8266176" cy="415181"/>
              </a:xfrm>
            </p:spPr>
            <p:txBody>
              <a:bodyPr/>
              <a:lstStyle/>
              <a:p>
                <a:r>
                  <a:rPr lang="en-US" altLang="zh-CN" dirty="0"/>
                  <a:t>Driplines and quadrupole deformation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41≤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9E86EB82-9D1E-0E1F-1FB1-6BF175F45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9184" y="941034"/>
                <a:ext cx="8266176" cy="415181"/>
              </a:xfrm>
              <a:blipFill>
                <a:blip r:embed="rId2"/>
                <a:stretch>
                  <a:fillRect l="-307" t="-8824" b="-588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FE263A8-EF72-51FA-FDED-ADE5BE43A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71449"/>
              </p:ext>
            </p:extLst>
          </p:nvPr>
        </p:nvGraphicFramePr>
        <p:xfrm>
          <a:off x="2444853" y="3438211"/>
          <a:ext cx="5598177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02">
                  <a:extLst>
                    <a:ext uri="{9D8B030D-6E8A-4147-A177-3AD203B41FA5}">
                      <a16:colId xmlns:a16="http://schemas.microsoft.com/office/drawing/2014/main" val="4252599764"/>
                    </a:ext>
                  </a:extLst>
                </a:gridCol>
                <a:gridCol w="1896873">
                  <a:extLst>
                    <a:ext uri="{9D8B030D-6E8A-4147-A177-3AD203B41FA5}">
                      <a16:colId xmlns:a16="http://schemas.microsoft.com/office/drawing/2014/main" val="2948495653"/>
                    </a:ext>
                  </a:extLst>
                </a:gridCol>
                <a:gridCol w="1817649">
                  <a:extLst>
                    <a:ext uri="{9D8B030D-6E8A-4147-A177-3AD203B41FA5}">
                      <a16:colId xmlns:a16="http://schemas.microsoft.com/office/drawing/2014/main" val="4055424086"/>
                    </a:ext>
                  </a:extLst>
                </a:gridCol>
                <a:gridCol w="1405053">
                  <a:extLst>
                    <a:ext uri="{9D8B030D-6E8A-4147-A177-3AD203B41FA5}">
                      <a16:colId xmlns:a16="http://schemas.microsoft.com/office/drawing/2014/main" val="3817223259"/>
                    </a:ext>
                  </a:extLst>
                </a:gridCol>
              </a:tblGrid>
              <a:tr h="13945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Maiandra GD" panose="020E0502030308020204" pitchFamily="34" charset="0"/>
                        </a:rPr>
                        <a:t>Proton Dripline</a:t>
                      </a:r>
                      <a:endParaRPr lang="zh-CN" altLang="en-US" sz="1600" dirty="0">
                        <a:latin typeface="Maiandra GD" panose="020E0502030308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Maiandra GD" panose="020E0502030308020204" pitchFamily="34" charset="0"/>
                        </a:rPr>
                        <a:t>Neutron Dripline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Maiandra GD" panose="020E0502030308020204" pitchFamily="34" charset="0"/>
                        </a:rPr>
                        <a:t>Number of isotopes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101969"/>
                  </a:ext>
                </a:extLst>
              </a:tr>
              <a:tr h="13945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omic Sans MS" panose="030F0702030302020204" pitchFamily="66" charset="0"/>
                        </a:rPr>
                        <a:t>Nb</a:t>
                      </a:r>
                      <a:endParaRPr lang="zh-CN" alt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30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82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Nb</a:t>
                      </a:r>
                      <a:r>
                        <a:rPr lang="en-US" altLang="zh-CN" sz="1600" baseline="-25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41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30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151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Nb</a:t>
                      </a:r>
                      <a:r>
                        <a:rPr lang="en-US" altLang="zh-CN" sz="1600" baseline="-25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110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682155"/>
                  </a:ext>
                </a:extLst>
              </a:tr>
              <a:tr h="13945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omic Sans MS" panose="030F0702030302020204" pitchFamily="66" charset="0"/>
                        </a:rPr>
                        <a:t>Tc</a:t>
                      </a:r>
                      <a:endParaRPr lang="zh-CN" alt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30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86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Tc</a:t>
                      </a:r>
                      <a:r>
                        <a:rPr lang="en-US" altLang="zh-CN" sz="1600" baseline="-25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43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30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155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Tc</a:t>
                      </a:r>
                      <a:r>
                        <a:rPr lang="en-US" altLang="zh-CN" sz="1600" baseline="-25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112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4319447"/>
                  </a:ext>
                </a:extLst>
              </a:tr>
              <a:tr h="13945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omic Sans MS" panose="030F0702030302020204" pitchFamily="66" charset="0"/>
                        </a:rPr>
                        <a:t>Rh</a:t>
                      </a:r>
                      <a:endParaRPr lang="zh-CN" alt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30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88</a:t>
                      </a:r>
                      <a:r>
                        <a:rPr lang="en-US" altLang="zh-CN" sz="1600" baseline="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Rh</a:t>
                      </a:r>
                      <a:r>
                        <a:rPr lang="en-US" altLang="zh-CN" sz="1600" baseline="-25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43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30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159</a:t>
                      </a:r>
                      <a:r>
                        <a:rPr lang="en-US" altLang="zh-CN" sz="1600" baseline="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Rh</a:t>
                      </a:r>
                      <a:r>
                        <a:rPr lang="en-US" altLang="zh-CN" sz="1600" baseline="-25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114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127409"/>
                  </a:ext>
                </a:extLst>
              </a:tr>
              <a:tr h="13945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omic Sans MS" panose="030F0702030302020204" pitchFamily="66" charset="0"/>
                        </a:rPr>
                        <a:t>Ag</a:t>
                      </a:r>
                      <a:endParaRPr lang="zh-CN" alt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30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92</a:t>
                      </a:r>
                      <a:r>
                        <a:rPr lang="en-US" altLang="zh-CN" sz="1600" baseline="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Ag</a:t>
                      </a:r>
                      <a:r>
                        <a:rPr lang="en-US" altLang="zh-CN" sz="1600" baseline="-25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45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30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169</a:t>
                      </a:r>
                      <a:r>
                        <a:rPr lang="en-US" altLang="zh-CN" sz="1600" baseline="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Ag</a:t>
                      </a:r>
                      <a:r>
                        <a:rPr lang="en-US" altLang="zh-CN" sz="1600" baseline="-25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122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73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149902"/>
                  </a:ext>
                </a:extLst>
              </a:tr>
              <a:tr h="13945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omic Sans MS" panose="030F0702030302020204" pitchFamily="66" charset="0"/>
                        </a:rPr>
                        <a:t>In</a:t>
                      </a:r>
                      <a:endParaRPr lang="zh-CN" alt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30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99</a:t>
                      </a:r>
                      <a:r>
                        <a:rPr lang="en-US" altLang="zh-CN" sz="1600" baseline="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In</a:t>
                      </a:r>
                      <a:r>
                        <a:rPr lang="en-US" altLang="zh-CN" sz="1600" baseline="-25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50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30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173</a:t>
                      </a:r>
                      <a:r>
                        <a:rPr lang="en-US" altLang="zh-CN" sz="1600" baseline="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In</a:t>
                      </a:r>
                      <a:r>
                        <a:rPr lang="en-US" altLang="zh-CN" sz="1600" baseline="-25000" dirty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</a:rPr>
                        <a:t>124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zh-CN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962010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A5C161-6174-1AD4-23D2-44A9DDC77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922" y="1534896"/>
            <a:ext cx="8198156" cy="186321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1F4B84F-22B4-4F6A-3520-115083F667AB}"/>
              </a:ext>
            </a:extLst>
          </p:cNvPr>
          <p:cNvGrpSpPr/>
          <p:nvPr/>
        </p:nvGrpSpPr>
        <p:grpSpPr>
          <a:xfrm>
            <a:off x="981288" y="1674093"/>
            <a:ext cx="2861403" cy="3216522"/>
            <a:chOff x="974617" y="1623156"/>
            <a:chExt cx="2861403" cy="3216522"/>
          </a:xfrm>
        </p:grpSpPr>
        <p:pic>
          <p:nvPicPr>
            <p:cNvPr id="7" name="Picture 6" descr="A fire and ice yin yang symbol&#10;&#10;Description automatically generated">
              <a:extLst>
                <a:ext uri="{FF2B5EF4-FFF2-40B4-BE49-F238E27FC236}">
                  <a16:creationId xmlns:a16="http://schemas.microsoft.com/office/drawing/2014/main" id="{2A88B393-5395-69E0-ECEF-90BA51D1F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65585" flipV="1">
              <a:off x="775385" y="3601491"/>
              <a:ext cx="1437419" cy="103895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F63062-B35C-E14B-B6CE-A61A05299A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0120" y="1623156"/>
              <a:ext cx="1525900" cy="15259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FAE4B89-2AE8-E25B-D504-A73A569F5725}"/>
                </a:ext>
              </a:extLst>
            </p:cNvPr>
            <p:cNvCxnSpPr/>
            <p:nvPr/>
          </p:nvCxnSpPr>
          <p:spPr>
            <a:xfrm flipH="1">
              <a:off x="1817649" y="2932771"/>
              <a:ext cx="747131" cy="70252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7212BA5-B130-BA2E-579D-DC92F6DCAFE2}"/>
              </a:ext>
            </a:extLst>
          </p:cNvPr>
          <p:cNvSpPr txBox="1"/>
          <p:nvPr/>
        </p:nvSpPr>
        <p:spPr>
          <a:xfrm>
            <a:off x="432886" y="5733829"/>
            <a:ext cx="8278228" cy="787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KR" sz="1600" dirty="0">
                <a:latin typeface="Maiandra GD" panose="020E0502030308020204" pitchFamily="34" charset="77"/>
              </a:rPr>
              <a:t>The driplines are almost same as the ones given by RCHB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KR" sz="1600" dirty="0">
                <a:latin typeface="Maiandra GD" panose="020E0502030308020204" pitchFamily="34" charset="77"/>
              </a:rPr>
              <a:t>The calculated quardupole deformations are consistent with the results of Even Z nuclei</a:t>
            </a:r>
          </a:p>
        </p:txBody>
      </p:sp>
    </p:spTree>
    <p:extLst>
      <p:ext uri="{BB962C8B-B14F-4D97-AF65-F5344CB8AC3E}">
        <p14:creationId xmlns:p14="http://schemas.microsoft.com/office/powerpoint/2010/main" val="5607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CE98E8-35A4-3AC7-5C88-7D87DCD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13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8671F3-845C-A36E-B12B-8D942460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Binding Energy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86EB82-9D1E-0E1F-1FB1-6BF175F45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84" y="839347"/>
            <a:ext cx="8266176" cy="415181"/>
          </a:xfrm>
        </p:spPr>
        <p:txBody>
          <a:bodyPr/>
          <a:lstStyle/>
          <a:p>
            <a:r>
              <a:rPr lang="en-US" altLang="zh-CN" dirty="0"/>
              <a:t>Binding energy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9C899B-F029-D338-E65A-2CC2647D3AEE}"/>
              </a:ext>
            </a:extLst>
          </p:cNvPr>
          <p:cNvSpPr txBox="1"/>
          <p:nvPr/>
        </p:nvSpPr>
        <p:spPr>
          <a:xfrm>
            <a:off x="5579870" y="862768"/>
            <a:ext cx="3067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Exp from Wang et al., CPC 45, 030003 (2021)</a:t>
            </a:r>
            <a:endParaRPr lang="zh-CN" altLang="en-US" i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6798B9-4F71-A017-5646-325B7A191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384204"/>
            <a:ext cx="7772400" cy="17664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487D9F-9AB5-FD3B-9F05-3C694469E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051897"/>
            <a:ext cx="7772400" cy="17664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DD6A7B4-012D-00C6-6258-8910EB105B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2246886"/>
                  </p:ext>
                </p:extLst>
              </p:nvPr>
            </p:nvGraphicFramePr>
            <p:xfrm>
              <a:off x="986011" y="5167769"/>
              <a:ext cx="7171978" cy="1005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0903">
                      <a:extLst>
                        <a:ext uri="{9D8B030D-6E8A-4147-A177-3AD203B41FA5}">
                          <a16:colId xmlns:a16="http://schemas.microsoft.com/office/drawing/2014/main" val="3223891349"/>
                        </a:ext>
                      </a:extLst>
                    </a:gridCol>
                    <a:gridCol w="1068215">
                      <a:extLst>
                        <a:ext uri="{9D8B030D-6E8A-4147-A177-3AD203B41FA5}">
                          <a16:colId xmlns:a16="http://schemas.microsoft.com/office/drawing/2014/main" val="40782477"/>
                        </a:ext>
                      </a:extLst>
                    </a:gridCol>
                    <a:gridCol w="1068215">
                      <a:extLst>
                        <a:ext uri="{9D8B030D-6E8A-4147-A177-3AD203B41FA5}">
                          <a16:colId xmlns:a16="http://schemas.microsoft.com/office/drawing/2014/main" val="499913444"/>
                        </a:ext>
                      </a:extLst>
                    </a:gridCol>
                    <a:gridCol w="1068215">
                      <a:extLst>
                        <a:ext uri="{9D8B030D-6E8A-4147-A177-3AD203B41FA5}">
                          <a16:colId xmlns:a16="http://schemas.microsoft.com/office/drawing/2014/main" val="3306116427"/>
                        </a:ext>
                      </a:extLst>
                    </a:gridCol>
                    <a:gridCol w="1068215">
                      <a:extLst>
                        <a:ext uri="{9D8B030D-6E8A-4147-A177-3AD203B41FA5}">
                          <a16:colId xmlns:a16="http://schemas.microsoft.com/office/drawing/2014/main" val="1116722726"/>
                        </a:ext>
                      </a:extLst>
                    </a:gridCol>
                    <a:gridCol w="1068215">
                      <a:extLst>
                        <a:ext uri="{9D8B030D-6E8A-4147-A177-3AD203B41FA5}">
                          <a16:colId xmlns:a16="http://schemas.microsoft.com/office/drawing/2014/main" val="237686984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RMS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Nb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Tc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Rh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Ag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In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008919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DRHBc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2.08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2.04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1.65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1.44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14668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DRHBc(w/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rot</m:t>
                                  </m:r>
                                </m:sub>
                              </m:sSub>
                            </m:oMath>
                          </a14:m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1.56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1.26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1.38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1.02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0.97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55491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DD6A7B4-012D-00C6-6258-8910EB105B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2246886"/>
                  </p:ext>
                </p:extLst>
              </p:nvPr>
            </p:nvGraphicFramePr>
            <p:xfrm>
              <a:off x="986011" y="5167769"/>
              <a:ext cx="7171978" cy="1005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0903">
                      <a:extLst>
                        <a:ext uri="{9D8B030D-6E8A-4147-A177-3AD203B41FA5}">
                          <a16:colId xmlns:a16="http://schemas.microsoft.com/office/drawing/2014/main" val="3223891349"/>
                        </a:ext>
                      </a:extLst>
                    </a:gridCol>
                    <a:gridCol w="1068215">
                      <a:extLst>
                        <a:ext uri="{9D8B030D-6E8A-4147-A177-3AD203B41FA5}">
                          <a16:colId xmlns:a16="http://schemas.microsoft.com/office/drawing/2014/main" val="40782477"/>
                        </a:ext>
                      </a:extLst>
                    </a:gridCol>
                    <a:gridCol w="1068215">
                      <a:extLst>
                        <a:ext uri="{9D8B030D-6E8A-4147-A177-3AD203B41FA5}">
                          <a16:colId xmlns:a16="http://schemas.microsoft.com/office/drawing/2014/main" val="499913444"/>
                        </a:ext>
                      </a:extLst>
                    </a:gridCol>
                    <a:gridCol w="1068215">
                      <a:extLst>
                        <a:ext uri="{9D8B030D-6E8A-4147-A177-3AD203B41FA5}">
                          <a16:colId xmlns:a16="http://schemas.microsoft.com/office/drawing/2014/main" val="3306116427"/>
                        </a:ext>
                      </a:extLst>
                    </a:gridCol>
                    <a:gridCol w="1068215">
                      <a:extLst>
                        <a:ext uri="{9D8B030D-6E8A-4147-A177-3AD203B41FA5}">
                          <a16:colId xmlns:a16="http://schemas.microsoft.com/office/drawing/2014/main" val="1116722726"/>
                        </a:ext>
                      </a:extLst>
                    </a:gridCol>
                    <a:gridCol w="1068215">
                      <a:extLst>
                        <a:ext uri="{9D8B030D-6E8A-4147-A177-3AD203B41FA5}">
                          <a16:colId xmlns:a16="http://schemas.microsoft.com/office/drawing/2014/main" val="237686984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RMS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Nb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Tc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Rh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Ag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In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008919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DRHBc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2.08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2.04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2.12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1.65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1.44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146682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blipFill>
                          <a:blip r:embed="rId4"/>
                          <a:stretch>
                            <a:fillRect l="-694" t="-203704" r="-294444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1.56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1.26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1.38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1.02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0.97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55491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C2E9DBE-EBAF-CCCA-4AAF-17FD6047D678}"/>
              </a:ext>
            </a:extLst>
          </p:cNvPr>
          <p:cNvSpPr txBox="1"/>
          <p:nvPr/>
        </p:nvSpPr>
        <p:spPr>
          <a:xfrm>
            <a:off x="7146174" y="6173609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400" dirty="0">
                <a:latin typeface="Maiandra GD" panose="020E0502030308020204" pitchFamily="34" charset="77"/>
              </a:rPr>
              <a:t>Unit: MeV</a:t>
            </a:r>
          </a:p>
        </p:txBody>
      </p:sp>
    </p:spTree>
    <p:extLst>
      <p:ext uri="{BB962C8B-B14F-4D97-AF65-F5344CB8AC3E}">
        <p14:creationId xmlns:p14="http://schemas.microsoft.com/office/powerpoint/2010/main" val="75228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CE98E8-35A4-3AC7-5C88-7D87DCD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14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8671F3-845C-A36E-B12B-8D942460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Two-Nucleon Separation Energy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86EB82-9D1E-0E1F-1FB1-6BF175F45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84" y="857365"/>
            <a:ext cx="8266176" cy="415181"/>
          </a:xfrm>
        </p:spPr>
        <p:txBody>
          <a:bodyPr/>
          <a:lstStyle/>
          <a:p>
            <a:r>
              <a:rPr lang="en-US" altLang="zh-CN" dirty="0"/>
              <a:t>Two-nucleon separation energy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6D69DB-7F0A-B34D-1780-FBD3D7D002AA}"/>
              </a:ext>
            </a:extLst>
          </p:cNvPr>
          <p:cNvSpPr txBox="1"/>
          <p:nvPr/>
        </p:nvSpPr>
        <p:spPr>
          <a:xfrm>
            <a:off x="5534102" y="881853"/>
            <a:ext cx="3067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Exp from Wang et al., CPC 45, 030003 (2021)</a:t>
            </a:r>
            <a:endParaRPr lang="zh-CN" altLang="en-US" i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59D52D-B323-2914-4CBB-FA0627247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343124"/>
            <a:ext cx="7772400" cy="1766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96AF4-DBC6-BC3D-97AE-E5E0F5E06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286224"/>
            <a:ext cx="7772400" cy="17664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CC0D29B-35A4-0960-7ED6-0856A14C1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5832688"/>
                  </p:ext>
                </p:extLst>
              </p:nvPr>
            </p:nvGraphicFramePr>
            <p:xfrm>
              <a:off x="1243239" y="5292577"/>
              <a:ext cx="6657524" cy="102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7914">
                      <a:extLst>
                        <a:ext uri="{9D8B030D-6E8A-4147-A177-3AD203B41FA5}">
                          <a16:colId xmlns:a16="http://schemas.microsoft.com/office/drawing/2014/main" val="3223891349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4246176064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499913444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3306116427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1116722726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237686984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RMS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Nb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Tc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Rh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Ag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In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008919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KR" sz="1600" dirty="0">
                            <a:latin typeface="Maiandra GD" panose="020E0502030308020204" pitchFamily="34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0.90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0.59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89738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KR" sz="1600" dirty="0">
                            <a:latin typeface="Maiandra GD" panose="020E0502030308020204" pitchFamily="34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KR" sz="1600" dirty="0">
                            <a:latin typeface="Maiandra GD" panose="020E0502030308020204" pitchFamily="34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0.63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14668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CC0D29B-35A4-0960-7ED6-0856A14C1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5832688"/>
                  </p:ext>
                </p:extLst>
              </p:nvPr>
            </p:nvGraphicFramePr>
            <p:xfrm>
              <a:off x="1243239" y="5292577"/>
              <a:ext cx="6657524" cy="102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7914">
                      <a:extLst>
                        <a:ext uri="{9D8B030D-6E8A-4147-A177-3AD203B41FA5}">
                          <a16:colId xmlns:a16="http://schemas.microsoft.com/office/drawing/2014/main" val="3223891349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4246176064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499913444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3306116427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1116722726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237686984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RMS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Nb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Tc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Rh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Ag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In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008919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blipFill>
                          <a:blip r:embed="rId4"/>
                          <a:stretch>
                            <a:fillRect l="-1724" t="-103704" r="-810345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0.90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0.59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8973832"/>
                      </a:ext>
                    </a:extLst>
                  </a:tr>
                  <a:tr h="35407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blipFill>
                          <a:blip r:embed="rId4"/>
                          <a:stretch>
                            <a:fillRect l="-1724" t="-196429" r="-810345" b="-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KR" sz="1600" dirty="0">
                            <a:latin typeface="Maiandra GD" panose="020E0502030308020204" pitchFamily="34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1.00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0.63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14668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B100835-9937-868D-7A62-A8C696B6D9A4}"/>
              </a:ext>
            </a:extLst>
          </p:cNvPr>
          <p:cNvSpPr txBox="1"/>
          <p:nvPr/>
        </p:nvSpPr>
        <p:spPr>
          <a:xfrm>
            <a:off x="6888946" y="631721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400" dirty="0">
                <a:latin typeface="Maiandra GD" panose="020E0502030308020204" pitchFamily="34" charset="77"/>
              </a:rPr>
              <a:t>Unit: MeV</a:t>
            </a:r>
          </a:p>
        </p:txBody>
      </p:sp>
    </p:spTree>
    <p:extLst>
      <p:ext uri="{BB962C8B-B14F-4D97-AF65-F5344CB8AC3E}">
        <p14:creationId xmlns:p14="http://schemas.microsoft.com/office/powerpoint/2010/main" val="338274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CE98E8-35A4-3AC7-5C88-7D87DCD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15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8671F3-845C-A36E-B12B-8D942460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Single-Nucleon Separation Energy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86EB82-9D1E-0E1F-1FB1-6BF175F45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84" y="857365"/>
            <a:ext cx="8266176" cy="415181"/>
          </a:xfrm>
        </p:spPr>
        <p:txBody>
          <a:bodyPr/>
          <a:lstStyle/>
          <a:p>
            <a:r>
              <a:rPr lang="en-US" altLang="zh-CN" dirty="0"/>
              <a:t>Two-nucleon separation energy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6D69DB-7F0A-B34D-1780-FBD3D7D002AA}"/>
              </a:ext>
            </a:extLst>
          </p:cNvPr>
          <p:cNvSpPr txBox="1"/>
          <p:nvPr/>
        </p:nvSpPr>
        <p:spPr>
          <a:xfrm>
            <a:off x="5534102" y="881853"/>
            <a:ext cx="3067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Exp from Wang et al., CPC 45, 030003 (2021)</a:t>
            </a:r>
            <a:endParaRPr lang="zh-CN" altLang="en-US" i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59D52D-B323-2914-4CBB-FA0627247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1" y="1343124"/>
            <a:ext cx="7772397" cy="1766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96AF4-DBC6-BC3D-97AE-E5E0F5E06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1" y="3286224"/>
            <a:ext cx="7772397" cy="17664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CC0D29B-35A4-0960-7ED6-0856A14C1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6081128"/>
                  </p:ext>
                </p:extLst>
              </p:nvPr>
            </p:nvGraphicFramePr>
            <p:xfrm>
              <a:off x="1243239" y="5270275"/>
              <a:ext cx="6657524" cy="102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7914">
                      <a:extLst>
                        <a:ext uri="{9D8B030D-6E8A-4147-A177-3AD203B41FA5}">
                          <a16:colId xmlns:a16="http://schemas.microsoft.com/office/drawing/2014/main" val="3223891349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4246176064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499913444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3306116427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1116722726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237686984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RMS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Nb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Tc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Rh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Ag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In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008919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KR" sz="1600" dirty="0">
                            <a:latin typeface="Maiandra GD" panose="020E0502030308020204" pitchFamily="34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0.52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0.39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0.34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89738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KR" sz="1600" dirty="0">
                            <a:latin typeface="Maiandra GD" panose="020E0502030308020204" pitchFamily="34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0.62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0.69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0.91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0.87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14668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CC0D29B-35A4-0960-7ED6-0856A14C1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6081128"/>
                  </p:ext>
                </p:extLst>
              </p:nvPr>
            </p:nvGraphicFramePr>
            <p:xfrm>
              <a:off x="1243239" y="5270275"/>
              <a:ext cx="6657524" cy="102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7914">
                      <a:extLst>
                        <a:ext uri="{9D8B030D-6E8A-4147-A177-3AD203B41FA5}">
                          <a16:colId xmlns:a16="http://schemas.microsoft.com/office/drawing/2014/main" val="3223891349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4246176064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499913444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3306116427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1116722726"/>
                        </a:ext>
                      </a:extLst>
                    </a:gridCol>
                    <a:gridCol w="1183922">
                      <a:extLst>
                        <a:ext uri="{9D8B030D-6E8A-4147-A177-3AD203B41FA5}">
                          <a16:colId xmlns:a16="http://schemas.microsoft.com/office/drawing/2014/main" val="237686984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RMS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Nb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Tc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Rh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Ag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latin typeface="Maiandra GD" panose="020E0502030308020204" pitchFamily="34" charset="77"/>
                            </a:rPr>
                            <a:t>In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008919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blipFill>
                          <a:blip r:embed="rId4"/>
                          <a:stretch>
                            <a:fillRect l="-1724" t="-103704" r="-810345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0.52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0.53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0.47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0.39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0.34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8973832"/>
                      </a:ext>
                    </a:extLst>
                  </a:tr>
                  <a:tr h="35407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blipFill>
                          <a:blip r:embed="rId4"/>
                          <a:stretch>
                            <a:fillRect l="-1724" t="-196429" r="-810345" b="-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0.62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0.69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0.91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1600" dirty="0">
                              <a:solidFill>
                                <a:schemeClr val="tx1"/>
                              </a:solidFill>
                              <a:latin typeface="Maiandra GD" panose="020E0502030308020204" pitchFamily="34" charset="77"/>
                            </a:rPr>
                            <a:t>0.87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14668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642183F-992F-427A-3289-69BAF7CCD7CD}"/>
              </a:ext>
            </a:extLst>
          </p:cNvPr>
          <p:cNvSpPr txBox="1"/>
          <p:nvPr/>
        </p:nvSpPr>
        <p:spPr>
          <a:xfrm>
            <a:off x="6881009" y="6256962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400" dirty="0">
                <a:latin typeface="Maiandra GD" panose="020E0502030308020204" pitchFamily="34" charset="77"/>
              </a:rPr>
              <a:t>Unit: MeV</a:t>
            </a:r>
          </a:p>
        </p:txBody>
      </p:sp>
    </p:spTree>
    <p:extLst>
      <p:ext uri="{BB962C8B-B14F-4D97-AF65-F5344CB8AC3E}">
        <p14:creationId xmlns:p14="http://schemas.microsoft.com/office/powerpoint/2010/main" val="306118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CE98E8-35A4-3AC7-5C88-7D87DCD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16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8671F3-845C-A36E-B12B-8D942460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Two-Neutron Shell Gap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86EB82-9D1E-0E1F-1FB1-6BF175F45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84" y="857365"/>
            <a:ext cx="8266176" cy="415181"/>
          </a:xfrm>
        </p:spPr>
        <p:txBody>
          <a:bodyPr/>
          <a:lstStyle/>
          <a:p>
            <a:r>
              <a:rPr lang="en-US" altLang="zh-CN" dirty="0"/>
              <a:t>Two-neutron shell gap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6D69DB-7F0A-B34D-1780-FBD3D7D002AA}"/>
              </a:ext>
            </a:extLst>
          </p:cNvPr>
          <p:cNvSpPr txBox="1"/>
          <p:nvPr/>
        </p:nvSpPr>
        <p:spPr>
          <a:xfrm>
            <a:off x="5534102" y="881853"/>
            <a:ext cx="3067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Exp from Wang et al., CPC 45, 030003 (2021)</a:t>
            </a:r>
            <a:endParaRPr lang="zh-CN" altLang="en-US" i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59D52D-B323-2914-4CBB-FA0627247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435" y="2369032"/>
            <a:ext cx="8351129" cy="1897984"/>
          </a:xfrm>
          <a:prstGeom prst="rect">
            <a:avLst/>
          </a:prstGeom>
        </p:spPr>
      </p:pic>
      <p:pic>
        <p:nvPicPr>
          <p:cNvPr id="9" name="Picture 8" descr="\documentclass{article}&#10;\usepackage{amsmath,mathrsfs,amssymb}&#10;\usepackage{bm,color,multirow}&#10;\pagestyle{empty}&#10;\begin{document}&#10;\normalsize&#10;&#10;\begin{align*}&#10;\delta_{2n} = S_{2n}(Z,N) - S_{2n}(Z,N+2)&#10;\end{align*}&#10;&#10;&#10;&#10;\end{document}" title="IguanaTex Bitmap Display">
            <a:extLst>
              <a:ext uri="{FF2B5EF4-FFF2-40B4-BE49-F238E27FC236}">
                <a16:creationId xmlns:a16="http://schemas.microsoft.com/office/drawing/2014/main" id="{91D02D92-E5EF-4495-F1D1-458BB8BE98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55900" y="1638330"/>
            <a:ext cx="3632200" cy="254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C4A614-BA91-21F2-F169-90A9DF2BBD3C}"/>
                  </a:ext>
                </a:extLst>
              </p:cNvPr>
              <p:cNvSpPr txBox="1"/>
              <p:nvPr/>
            </p:nvSpPr>
            <p:spPr>
              <a:xfrm>
                <a:off x="548640" y="4521882"/>
                <a:ext cx="8163645" cy="111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Ø"/>
                </a:pPr>
                <a:r>
                  <a:rPr lang="en-KR" dirty="0">
                    <a:latin typeface="Maiandra GD" panose="020E0502030308020204" pitchFamily="34" charset="77"/>
                  </a:rPr>
                  <a:t>Large shell gap can be seen for the traditional magic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KR" dirty="0">
                    <a:latin typeface="Maiandra GD" panose="020E0502030308020204" pitchFamily="34" charset="77"/>
                  </a:rPr>
                  <a:t> and 82.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Ø"/>
                </a:pPr>
                <a:r>
                  <a:rPr lang="en-KR" dirty="0">
                    <a:latin typeface="Maiandra GD" panose="020E0502030308020204" pitchFamily="34" charset="77"/>
                  </a:rPr>
                  <a:t>The traditional magic number may disappear at the neutron-rich side.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C4A614-BA91-21F2-F169-90A9DF2BB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4521882"/>
                <a:ext cx="8163645" cy="1116331"/>
              </a:xfrm>
              <a:prstGeom prst="rect">
                <a:avLst/>
              </a:prstGeom>
              <a:blipFill>
                <a:blip r:embed="rId5"/>
                <a:stretch>
                  <a:fillRect l="-467" b="-674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224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CE98E8-35A4-3AC7-5C88-7D87DCD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17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8671F3-845C-A36E-B12B-8D942460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Charge radii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86EB82-9D1E-0E1F-1FB1-6BF175F45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84" y="941034"/>
            <a:ext cx="8266176" cy="415181"/>
          </a:xfrm>
        </p:spPr>
        <p:txBody>
          <a:bodyPr/>
          <a:lstStyle/>
          <a:p>
            <a:r>
              <a:rPr lang="en-US" altLang="zh-CN" dirty="0"/>
              <a:t>The calculated charge radius</a:t>
            </a:r>
            <a:endParaRPr lang="zh-CN" altLang="en-US" dirty="0"/>
          </a:p>
        </p:txBody>
      </p:sp>
      <p:pic>
        <p:nvPicPr>
          <p:cNvPr id="14" name="Picture 13" descr="A graph of a number of molecules&#10;&#10;Description automatically generated with medium confidence">
            <a:extLst>
              <a:ext uri="{FF2B5EF4-FFF2-40B4-BE49-F238E27FC236}">
                <a16:creationId xmlns:a16="http://schemas.microsoft.com/office/drawing/2014/main" id="{311A422F-1440-8AB6-9BE5-10D02954C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38" y="1400214"/>
            <a:ext cx="2876611" cy="2160000"/>
          </a:xfrm>
          <a:prstGeom prst="rect">
            <a:avLst/>
          </a:prstGeom>
        </p:spPr>
      </p:pic>
      <p:pic>
        <p:nvPicPr>
          <p:cNvPr id="16" name="Picture 15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6078EB6F-0DD0-9D25-24EF-2D9A4297A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65" y="3753162"/>
            <a:ext cx="2876611" cy="2160000"/>
          </a:xfrm>
          <a:prstGeom prst="rect">
            <a:avLst/>
          </a:prstGeom>
        </p:spPr>
      </p:pic>
      <p:pic>
        <p:nvPicPr>
          <p:cNvPr id="18" name="Picture 17" descr="A graph of a number of molecules&#10;&#10;Description automatically generated with medium confidence">
            <a:extLst>
              <a:ext uri="{FF2B5EF4-FFF2-40B4-BE49-F238E27FC236}">
                <a16:creationId xmlns:a16="http://schemas.microsoft.com/office/drawing/2014/main" id="{C1884575-72FF-02C2-0871-88BA4E351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6" y="1400214"/>
            <a:ext cx="2876611" cy="2160000"/>
          </a:xfrm>
          <a:prstGeom prst="rect">
            <a:avLst/>
          </a:prstGeom>
        </p:spPr>
      </p:pic>
      <p:pic>
        <p:nvPicPr>
          <p:cNvPr id="20" name="Picture 19" descr="A graph of a number of molecules&#10;&#10;Description automatically generated">
            <a:extLst>
              <a:ext uri="{FF2B5EF4-FFF2-40B4-BE49-F238E27FC236}">
                <a16:creationId xmlns:a16="http://schemas.microsoft.com/office/drawing/2014/main" id="{8D34E5A7-6AED-8A4D-9BE8-0ACDCDE92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21" y="3753162"/>
            <a:ext cx="2876611" cy="2160000"/>
          </a:xfrm>
          <a:prstGeom prst="rect">
            <a:avLst/>
          </a:prstGeom>
        </p:spPr>
      </p:pic>
      <p:pic>
        <p:nvPicPr>
          <p:cNvPr id="22" name="Picture 21" descr="A graph of a number of molecules&#10;&#10;Description automatically generated with medium confidence">
            <a:extLst>
              <a:ext uri="{FF2B5EF4-FFF2-40B4-BE49-F238E27FC236}">
                <a16:creationId xmlns:a16="http://schemas.microsoft.com/office/drawing/2014/main" id="{FA0624BE-00D2-1C49-2A01-739ABD03D9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27" y="1400214"/>
            <a:ext cx="2876611" cy="216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9AA4F0-BABA-7979-3DAE-AE50AAE46F63}"/>
              </a:ext>
            </a:extLst>
          </p:cNvPr>
          <p:cNvSpPr txBox="1"/>
          <p:nvPr/>
        </p:nvSpPr>
        <p:spPr>
          <a:xfrm>
            <a:off x="548640" y="6106110"/>
            <a:ext cx="7425751" cy="417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KR" sz="1600" dirty="0">
                <a:latin typeface="Maiandra GD" panose="020E0502030308020204" pitchFamily="34" charset="77"/>
              </a:rPr>
              <a:t>The calculated charge radii are in good agreement with the experimental data</a:t>
            </a:r>
          </a:p>
        </p:txBody>
      </p:sp>
    </p:spTree>
    <p:extLst>
      <p:ext uri="{BB962C8B-B14F-4D97-AF65-F5344CB8AC3E}">
        <p14:creationId xmlns:p14="http://schemas.microsoft.com/office/powerpoint/2010/main" val="232530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315874-D6AD-EDB8-9EA4-2596D657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18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D8D6634-BDB3-DB92-B648-F369FA48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0A27D1-4A06-CA20-2D1C-42114935A69E}"/>
              </a:ext>
            </a:extLst>
          </p:cNvPr>
          <p:cNvSpPr txBox="1"/>
          <p:nvPr/>
        </p:nvSpPr>
        <p:spPr>
          <a:xfrm>
            <a:off x="700661" y="1897534"/>
            <a:ext cx="7742678" cy="326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Comic Sans MS" panose="030F0702030302020204" pitchFamily="66" charset="0"/>
              </a:rPr>
              <a:t>Numerical Details</a:t>
            </a:r>
          </a:p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Comic Sans MS" panose="030F0702030302020204" pitchFamily="66" charset="0"/>
              </a:rPr>
              <a:t>Determination of the Ground state and Driplines</a:t>
            </a:r>
          </a:p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Comic Sans MS" panose="030F0702030302020204" pitchFamily="66" charset="0"/>
              </a:rPr>
              <a:t>Results and discussions</a:t>
            </a:r>
          </a:p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solidFill>
                  <a:srgbClr val="C00000"/>
                </a:solidFill>
                <a:latin typeface="Comic Sans MS" panose="030F0702030302020204" pitchFamily="66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57411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A73F9C-6760-CF40-23A8-86BEA5B3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19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62202AC-E72F-1155-A681-1EF732A6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占位符 3">
                <a:extLst>
                  <a:ext uri="{FF2B5EF4-FFF2-40B4-BE49-F238E27FC236}">
                    <a16:creationId xmlns:a16="http://schemas.microsoft.com/office/drawing/2014/main" id="{43DAD348-2211-5451-47BC-C57D41B6BC5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38910" y="4107942"/>
                <a:ext cx="8266176" cy="1766455"/>
              </a:xfrm>
            </p:spPr>
            <p:txBody>
              <a:bodyPr/>
              <a:lstStyle/>
              <a:p>
                <a:pPr>
                  <a:lnSpc>
                    <a:spcPts val="3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zh-CN" dirty="0"/>
                  <a:t>Calculations of odd-Z nuclei in region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≤49 </m:t>
                    </m:r>
                  </m:oMath>
                </a14:m>
                <a:r>
                  <a:rPr lang="en-US" altLang="zh-CN" dirty="0"/>
                  <a:t>are completed.</a:t>
                </a:r>
              </a:p>
              <a:p>
                <a:pPr lvl="1">
                  <a:lnSpc>
                    <a:spcPts val="3000"/>
                  </a:lnSpc>
                  <a:spcBef>
                    <a:spcPts val="0"/>
                  </a:spcBef>
                </a:pPr>
                <a:r>
                  <a:rPr lang="en-US" altLang="zh-CN" dirty="0">
                    <a:latin typeface="Maiandra GD" panose="020E0502030308020204" pitchFamily="34" charset="0"/>
                  </a:rPr>
                  <a:t>The proton and neutron driplines are determined.</a:t>
                </a:r>
              </a:p>
              <a:p>
                <a:pPr lvl="1">
                  <a:lnSpc>
                    <a:spcPts val="3000"/>
                  </a:lnSpc>
                  <a:spcBef>
                    <a:spcPts val="0"/>
                  </a:spcBef>
                </a:pPr>
                <a:r>
                  <a:rPr lang="en-US" altLang="zh-CN" dirty="0">
                    <a:latin typeface="Maiandra GD" panose="020E0502030308020204" pitchFamily="34" charset="0"/>
                  </a:rPr>
                  <a:t>The theoretical binding energies show a good agreement with experimental data.</a:t>
                </a:r>
              </a:p>
            </p:txBody>
          </p:sp>
        </mc:Choice>
        <mc:Fallback>
          <p:sp>
            <p:nvSpPr>
              <p:cNvPr id="5" name="文本占位符 3">
                <a:extLst>
                  <a:ext uri="{FF2B5EF4-FFF2-40B4-BE49-F238E27FC236}">
                    <a16:creationId xmlns:a16="http://schemas.microsoft.com/office/drawing/2014/main" id="{43DAD348-2211-5451-47BC-C57D41B6B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38910" y="4107942"/>
                <a:ext cx="8266176" cy="1766455"/>
              </a:xfrm>
              <a:blipFill>
                <a:blip r:embed="rId2"/>
                <a:stretch>
                  <a:fillRect l="-46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4">
            <a:extLst>
              <a:ext uri="{FF2B5EF4-FFF2-40B4-BE49-F238E27FC236}">
                <a16:creationId xmlns:a16="http://schemas.microsoft.com/office/drawing/2014/main" id="{76D09A77-8E18-743D-E7BC-504D0D7923E5}"/>
              </a:ext>
            </a:extLst>
          </p:cNvPr>
          <p:cNvSpPr txBox="1"/>
          <p:nvPr/>
        </p:nvSpPr>
        <p:spPr>
          <a:xfrm>
            <a:off x="2993893" y="5974695"/>
            <a:ext cx="308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Segoe Script" panose="030B0504020000000003" pitchFamily="66" charset="0"/>
              </a:rPr>
              <a:t>Thank you!</a:t>
            </a:r>
            <a:endParaRPr lang="zh-CN" altLang="en-US" sz="3600" b="1" dirty="0">
              <a:latin typeface="Segoe Script" panose="030B0504020000000003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42355-2F0A-71DF-7ACA-A105BB9C3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998" y="825881"/>
            <a:ext cx="7128002" cy="16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C72817-6F13-E025-7242-1E8FC23E1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998" y="2445881"/>
            <a:ext cx="7128001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5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315874-D6AD-EDB8-9EA4-2596D657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2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D8D6634-BDB3-DB92-B648-F369FA48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0A27D1-4A06-CA20-2D1C-42114935A69E}"/>
              </a:ext>
            </a:extLst>
          </p:cNvPr>
          <p:cNvSpPr txBox="1"/>
          <p:nvPr/>
        </p:nvSpPr>
        <p:spPr>
          <a:xfrm>
            <a:off x="700661" y="1897534"/>
            <a:ext cx="7742678" cy="326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solidFill>
                  <a:srgbClr val="C00000"/>
                </a:solidFill>
                <a:latin typeface="Comic Sans MS" panose="030F0702030302020204" pitchFamily="66" charset="0"/>
              </a:rPr>
              <a:t>Numerical Details</a:t>
            </a:r>
          </a:p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Comic Sans MS" panose="030F0702030302020204" pitchFamily="66" charset="0"/>
              </a:rPr>
              <a:t>Determination of the Ground state and Driplines</a:t>
            </a:r>
          </a:p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Comic Sans MS" panose="030F0702030302020204" pitchFamily="66" charset="0"/>
              </a:rPr>
              <a:t>Results and discussions</a:t>
            </a:r>
          </a:p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Comic Sans MS" panose="030F0702030302020204" pitchFamily="66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6731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C41939-F675-4CD4-86B7-F2E75B68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20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B013A20-CE43-02C3-B0ED-47A6C1F3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9FA3A762-47EB-5725-0877-6F9D329F46BC}"/>
              </a:ext>
            </a:extLst>
          </p:cNvPr>
          <p:cNvSpPr txBox="1"/>
          <p:nvPr/>
        </p:nvSpPr>
        <p:spPr>
          <a:xfrm>
            <a:off x="2358667" y="5162602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  <a:latin typeface="Maiandra GD" panose="020E0502030308020204" pitchFamily="34" charset="0"/>
              </a:rPr>
              <a:t>0.62 MeV</a:t>
            </a:r>
          </a:p>
          <a:p>
            <a:r>
              <a:rPr lang="en-US" altLang="zh-CN" sz="1200" dirty="0">
                <a:solidFill>
                  <a:srgbClr val="FF0000"/>
                </a:solidFill>
                <a:latin typeface="Maiandra GD" panose="020E0502030308020204" pitchFamily="34" charset="0"/>
              </a:rPr>
              <a:t>0.75 MeV</a:t>
            </a:r>
            <a:endParaRPr lang="zh-CN" altLang="en-US" sz="1200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DF73120F-9645-4677-F7DB-31241DA3C0B1}"/>
              </a:ext>
            </a:extLst>
          </p:cNvPr>
          <p:cNvSpPr txBox="1"/>
          <p:nvPr/>
        </p:nvSpPr>
        <p:spPr>
          <a:xfrm>
            <a:off x="6369389" y="2282602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  <a:latin typeface="Maiandra GD" panose="020E0502030308020204" pitchFamily="34" charset="0"/>
              </a:rPr>
              <a:t>0.60 MeV</a:t>
            </a:r>
          </a:p>
          <a:p>
            <a:r>
              <a:rPr lang="en-US" altLang="zh-CN" sz="1200" dirty="0">
                <a:solidFill>
                  <a:srgbClr val="FF0000"/>
                </a:solidFill>
                <a:latin typeface="Maiandra GD" panose="020E0502030308020204" pitchFamily="34" charset="0"/>
              </a:rPr>
              <a:t>1.04 MeV</a:t>
            </a:r>
            <a:endParaRPr lang="zh-CN" altLang="en-US" sz="1200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88EF0499-54FF-0AE0-72A6-06CDC0785F60}"/>
              </a:ext>
            </a:extLst>
          </p:cNvPr>
          <p:cNvSpPr txBox="1"/>
          <p:nvPr/>
        </p:nvSpPr>
        <p:spPr>
          <a:xfrm>
            <a:off x="2358666" y="2282601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  <a:latin typeface="Maiandra GD" panose="020E0502030308020204" pitchFamily="34" charset="0"/>
              </a:rPr>
              <a:t>0.53 MeV</a:t>
            </a:r>
          </a:p>
          <a:p>
            <a:r>
              <a:rPr lang="en-US" altLang="zh-CN" sz="1200" dirty="0">
                <a:solidFill>
                  <a:srgbClr val="FF0000"/>
                </a:solidFill>
                <a:latin typeface="Maiandra GD" panose="020E0502030308020204" pitchFamily="34" charset="0"/>
              </a:rPr>
              <a:t>0.60 MeV</a:t>
            </a:r>
            <a:endParaRPr lang="zh-CN" altLang="en-US" sz="1200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8A62D494-E1C9-0E72-C787-416A348DA877}"/>
              </a:ext>
            </a:extLst>
          </p:cNvPr>
          <p:cNvSpPr txBox="1"/>
          <p:nvPr/>
        </p:nvSpPr>
        <p:spPr>
          <a:xfrm>
            <a:off x="6433394" y="5162602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  <a:latin typeface="Maiandra GD" panose="020E0502030308020204" pitchFamily="34" charset="0"/>
              </a:rPr>
              <a:t>1.10 MeV</a:t>
            </a:r>
          </a:p>
          <a:p>
            <a:r>
              <a:rPr lang="en-US" altLang="zh-CN" sz="1200" dirty="0">
                <a:solidFill>
                  <a:srgbClr val="FF0000"/>
                </a:solidFill>
                <a:latin typeface="Maiandra GD" panose="020E0502030308020204" pitchFamily="34" charset="0"/>
              </a:rPr>
              <a:t>0.64 MeV</a:t>
            </a:r>
            <a:endParaRPr lang="zh-CN" altLang="en-US" sz="1200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52EA0F-0A73-DB89-B819-B4041EE9D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0" y="1193800"/>
            <a:ext cx="65405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9EF024-195F-BD3A-9CBA-272228BF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3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AF1453F-F448-324F-D8EA-9753F5F5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Numerical Details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8EFF2F8-04AD-5AA5-98EE-383E440C879A}"/>
                  </a:ext>
                </a:extLst>
              </p:cNvPr>
              <p:cNvSpPr txBox="1"/>
              <p:nvPr/>
            </p:nvSpPr>
            <p:spPr>
              <a:xfrm>
                <a:off x="371811" y="836096"/>
                <a:ext cx="8280448" cy="5150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lnSpc>
                    <a:spcPct val="20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微软雅黑" panose="020B0503020204020204" pitchFamily="34" charset="-122"/>
                  </a:rPr>
                  <a:t>Nuclei: </a:t>
                </a:r>
                <a:r>
                  <a:rPr lang="en-US" altLang="zh-CN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Odd-even nuclei in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Nb</a:t>
                </a:r>
                <a:r>
                  <a:rPr lang="en-US" altLang="zh-CN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,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Tc</a:t>
                </a:r>
                <a:r>
                  <a:rPr lang="en-US" altLang="zh-CN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,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Rh</a:t>
                </a:r>
                <a:r>
                  <a:rPr lang="en-US" altLang="zh-CN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,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Ag</a:t>
                </a:r>
                <a:r>
                  <a:rPr lang="en-US" altLang="zh-CN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, and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In</a:t>
                </a:r>
                <a:r>
                  <a:rPr lang="en-US" altLang="zh-CN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 isotopes</a:t>
                </a:r>
              </a:p>
              <a:p>
                <a:pPr marL="342900" lvl="1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omic Sans MS" panose="030F0702030302020204" pitchFamily="66" charset="0"/>
                    <a:ea typeface="微软雅黑" panose="020B0503020204020204" pitchFamily="34" charset="-122"/>
                  </a:rPr>
                  <a:t>Code v</a:t>
                </a:r>
                <a:r>
                  <a:rPr lang="en-US" altLang="zh-CN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微软雅黑" panose="020B0503020204020204" pitchFamily="34" charset="-122"/>
                  </a:rPr>
                  <a:t>ersion: </a:t>
                </a:r>
                <a:r>
                  <a:rPr lang="en-US" altLang="zh-CN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Code_DRHBc_202112, Code_DRHBc_202401</a:t>
                </a:r>
              </a:p>
              <a:p>
                <a:pPr marL="342900" lvl="1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微软雅黑" panose="020B0503020204020204" pitchFamily="34" charset="-122"/>
                  </a:rPr>
                  <a:t>Box 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box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=20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 fm</a:t>
                </a:r>
              </a:p>
              <a:p>
                <a:pPr marL="342900" lvl="1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微软雅黑" panose="020B0503020204020204" pitchFamily="34" charset="-122"/>
                  </a:rPr>
                  <a:t>Mesh size: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=0.1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 fm</a:t>
                </a:r>
              </a:p>
              <a:p>
                <a:pPr marL="342900" lvl="1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微软雅黑" panose="020B0503020204020204" pitchFamily="34" charset="-122"/>
                  </a:rPr>
                  <a:t>Energy cutoff: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cut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=300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 MeV</a:t>
                </a:r>
              </a:p>
              <a:p>
                <a:pPr marL="342900" lvl="1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微软雅黑" panose="020B0503020204020204" pitchFamily="34" charset="-122"/>
                  </a:rPr>
                  <a:t>Angular momentum cutoff: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max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=23/2ℏ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latin typeface="Maiandra GD" panose="020E0502030308020204" pitchFamily="34" charset="0"/>
                  <a:ea typeface="微软雅黑" panose="020B0503020204020204" pitchFamily="34" charset="-122"/>
                </a:endParaRPr>
              </a:p>
              <a:p>
                <a:pPr marL="342900" lvl="1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微软雅黑" panose="020B0503020204020204" pitchFamily="34" charset="-122"/>
                  </a:rPr>
                  <a:t>Legendre expansion order: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max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=6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latin typeface="Maiandra GD" panose="020E0502030308020204" pitchFamily="34" charset="0"/>
                  <a:ea typeface="微软雅黑" panose="020B0503020204020204" pitchFamily="34" charset="-122"/>
                </a:endParaRPr>
              </a:p>
              <a:p>
                <a:pPr marL="342900" lvl="1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微软雅黑" panose="020B0503020204020204" pitchFamily="34" charset="-122"/>
                  </a:rPr>
                  <a:t>Density functional:</a:t>
                </a:r>
                <a:r>
                  <a:rPr lang="zh-CN" altLang="en-US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PC-PK1</a:t>
                </a:r>
              </a:p>
              <a:p>
                <a:pPr marL="342900" lvl="1" indent="-342900">
                  <a:lnSpc>
                    <a:spcPct val="20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微软雅黑" panose="020B0503020204020204" pitchFamily="34" charset="-122"/>
                  </a:rPr>
                  <a:t>Pairing strength: </a:t>
                </a:r>
                <a:r>
                  <a:rPr lang="en-US" altLang="zh-CN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-325.0 MeV·fm</a:t>
                </a:r>
                <a:r>
                  <a:rPr lang="en-US" altLang="zh-CN" baseline="30000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3</a:t>
                </a:r>
                <a:r>
                  <a:rPr lang="en-US" altLang="zh-CN" dirty="0">
                    <a:solidFill>
                      <a:schemeClr val="tx1"/>
                    </a:solidFill>
                    <a:latin typeface="Maiandra GD" panose="020E0502030308020204" pitchFamily="34" charset="0"/>
                    <a:ea typeface="微软雅黑" panose="020B0503020204020204" pitchFamily="34" charset="-122"/>
                  </a:rPr>
                  <a:t> (Density dependent zero-range force)</a:t>
                </a:r>
                <a:endParaRPr lang="en-US" altLang="zh-CN" baseline="30000" dirty="0">
                  <a:solidFill>
                    <a:schemeClr val="tx1"/>
                  </a:solidFill>
                  <a:latin typeface="Maiandra GD" panose="020E0502030308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8EFF2F8-04AD-5AA5-98EE-383E440C8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11" y="836096"/>
                <a:ext cx="8280448" cy="5150897"/>
              </a:xfrm>
              <a:prstGeom prst="rect">
                <a:avLst/>
              </a:prstGeom>
              <a:blipFill>
                <a:blip r:embed="rId2"/>
                <a:stretch>
                  <a:fillRect l="-459" b="-98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44B08962-79FE-A7B8-A164-BB7605BFD147}"/>
              </a:ext>
            </a:extLst>
          </p:cNvPr>
          <p:cNvSpPr txBox="1"/>
          <p:nvPr/>
        </p:nvSpPr>
        <p:spPr>
          <a:xfrm>
            <a:off x="491741" y="6440238"/>
            <a:ext cx="472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Maiandra GD" panose="020E0502030308020204" pitchFamily="34" charset="0"/>
              </a:rPr>
              <a:t>IBS High Performance Computing Resources</a:t>
            </a:r>
            <a:endParaRPr lang="zh-CN" altLang="en-US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8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315874-D6AD-EDB8-9EA4-2596D657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4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D8D6634-BDB3-DB92-B648-F369FA48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0A27D1-4A06-CA20-2D1C-42114935A69E}"/>
              </a:ext>
            </a:extLst>
          </p:cNvPr>
          <p:cNvSpPr txBox="1"/>
          <p:nvPr/>
        </p:nvSpPr>
        <p:spPr>
          <a:xfrm>
            <a:off x="700661" y="1897534"/>
            <a:ext cx="7742678" cy="326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Comic Sans MS" panose="030F0702030302020204" pitchFamily="66" charset="0"/>
              </a:rPr>
              <a:t>Numerical Details</a:t>
            </a:r>
          </a:p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solidFill>
                  <a:srgbClr val="C00000"/>
                </a:solidFill>
                <a:latin typeface="Comic Sans MS" panose="030F0702030302020204" pitchFamily="66" charset="0"/>
              </a:rPr>
              <a:t>Determination of the Ground state and Driplines</a:t>
            </a:r>
          </a:p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Comic Sans MS" panose="030F0702030302020204" pitchFamily="66" charset="0"/>
              </a:rPr>
              <a:t>Results and discussions</a:t>
            </a:r>
          </a:p>
          <a:p>
            <a:pPr marL="401638" indent="-401638" algn="l">
              <a:lnSpc>
                <a:spcPct val="300000"/>
              </a:lnSpc>
              <a:buSzPct val="110000"/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Comic Sans MS" panose="030F0702030302020204" pitchFamily="66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6159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CE98E8-35A4-3AC7-5C88-7D87DCD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5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8671F3-845C-A36E-B12B-8D942460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Determination of Ground State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9E86EB82-9D1E-0E1F-1FB1-6BF175F4582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9184" y="826994"/>
                <a:ext cx="8266176" cy="2324012"/>
              </a:xfrm>
            </p:spPr>
            <p:txBody>
              <a:bodyPr/>
              <a:lstStyle/>
              <a:p>
                <a:r>
                  <a:rPr lang="en-US" altLang="zh-CN" dirty="0"/>
                  <a:t>To determine the ground state, we perform</a:t>
                </a:r>
              </a:p>
              <a:p>
                <a:pPr marL="800100" lvl="1" indent="-342900">
                  <a:lnSpc>
                    <a:spcPct val="14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CN" dirty="0">
                    <a:latin typeface="Maiandra GD" panose="020E0502030308020204" pitchFamily="34" charset="77"/>
                  </a:rPr>
                  <a:t>Constrained calculations:</a:t>
                </a:r>
              </a:p>
              <a:p>
                <a:pPr marL="457200" lvl="1" indent="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en-US" altLang="zh-CN" dirty="0">
                    <a:solidFill>
                      <a:srgbClr val="C00000"/>
                    </a:solidFill>
                    <a:latin typeface="Maiandra GD" panose="020E0502030308020204" pitchFamily="34" charset="77"/>
                    <a:ea typeface="微软雅黑" panose="020B0503020204020204" pitchFamily="34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=−0.4, −0.2, −0.1, 0.0, 0.1, 0.2, 0.3, 0.4, 0.6</m:t>
                    </m:r>
                  </m:oMath>
                </a14:m>
                <a:endParaRPr lang="en-US" altLang="zh-CN" dirty="0">
                  <a:latin typeface="Maiandra GD" panose="020E0502030308020204" pitchFamily="34" charset="77"/>
                </a:endParaRPr>
              </a:p>
              <a:p>
                <a:pPr marL="800100" lvl="1" indent="-342900">
                  <a:lnSpc>
                    <a:spcPct val="140000"/>
                  </a:lnSpc>
                  <a:spcBef>
                    <a:spcPts val="0"/>
                  </a:spcBef>
                  <a:buFont typeface="+mj-lt"/>
                  <a:buAutoNum type="arabicPeriod" startAt="2"/>
                </a:pPr>
                <a:r>
                  <a:rPr lang="en-US" altLang="zh-CN" dirty="0">
                    <a:latin typeface="Maiandra GD" panose="020E0502030308020204" pitchFamily="34" charset="77"/>
                  </a:rPr>
                  <a:t>Unconstrained calculations:</a:t>
                </a:r>
              </a:p>
              <a:p>
                <a:pPr marL="914400" lvl="2" indent="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en-US" altLang="zh-CN" dirty="0">
                    <a:latin typeface="Maiandra GD" panose="020E0502030308020204" pitchFamily="34" charset="0"/>
                    <a:ea typeface="微软雅黑" panose="020B0503020204020204" pitchFamily="34" charset="-122"/>
                  </a:rPr>
                  <a:t>Read initial potentials from the constrained results around the minima</a:t>
                </a:r>
                <a:endParaRPr lang="en-US" altLang="zh-CN" dirty="0">
                  <a:latin typeface="Maiandra GD" panose="020E0502030308020204" pitchFamily="34" charset="77"/>
                </a:endParaRPr>
              </a:p>
              <a:p>
                <a:pPr marL="800100" lvl="1" indent="-342900">
                  <a:lnSpc>
                    <a:spcPct val="140000"/>
                  </a:lnSpc>
                  <a:spcBef>
                    <a:spcPts val="0"/>
                  </a:spcBef>
                  <a:buFont typeface="+mj-lt"/>
                  <a:buAutoNum type="arabicPeriod" startAt="2"/>
                </a:pPr>
                <a:r>
                  <a:rPr lang="en-US" altLang="zh-CN" dirty="0">
                    <a:latin typeface="Maiandra GD" panose="020E0502030308020204" pitchFamily="34" charset="77"/>
                  </a:rPr>
                  <a:t>More points for very soft potential energy curves</a:t>
                </a:r>
              </a:p>
            </p:txBody>
          </p:sp>
        </mc:Choice>
        <mc:Fallback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9E86EB82-9D1E-0E1F-1FB1-6BF175F45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9184" y="826994"/>
                <a:ext cx="8266176" cy="2324012"/>
              </a:xfrm>
              <a:blipFill>
                <a:blip r:embed="rId2"/>
                <a:stretch>
                  <a:fillRect l="-307" t="-271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with a line and a red dot&#10;&#10;Description automatically generated">
            <a:extLst>
              <a:ext uri="{FF2B5EF4-FFF2-40B4-BE49-F238E27FC236}">
                <a16:creationId xmlns:a16="http://schemas.microsoft.com/office/drawing/2014/main" id="{983B49D8-A065-ECBB-4576-68133D6E5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78" y="3151006"/>
            <a:ext cx="4080000" cy="3060000"/>
          </a:xfrm>
          <a:prstGeom prst="rect">
            <a:avLst/>
          </a:prstGeom>
        </p:spPr>
      </p:pic>
      <p:pic>
        <p:nvPicPr>
          <p:cNvPr id="12" name="Picture 11" descr="A graph of a graph with a line and a dotted line&#10;&#10;Description automatically generated">
            <a:extLst>
              <a:ext uri="{FF2B5EF4-FFF2-40B4-BE49-F238E27FC236}">
                <a16:creationId xmlns:a16="http://schemas.microsoft.com/office/drawing/2014/main" id="{CF588DA6-99F2-FBFB-6FCF-9F85D9194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151006"/>
            <a:ext cx="4080000" cy="3060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429F426-9848-FC02-D86F-48B2C294BA9E}"/>
              </a:ext>
            </a:extLst>
          </p:cNvPr>
          <p:cNvSpPr/>
          <p:nvPr/>
        </p:nvSpPr>
        <p:spPr>
          <a:xfrm>
            <a:off x="1405054" y="4315522"/>
            <a:ext cx="914400" cy="1438507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6CE077-4BBD-9EF0-BB80-863FC95CF828}"/>
              </a:ext>
            </a:extLst>
          </p:cNvPr>
          <p:cNvSpPr/>
          <p:nvPr/>
        </p:nvSpPr>
        <p:spPr>
          <a:xfrm>
            <a:off x="5828370" y="5196468"/>
            <a:ext cx="1821366" cy="568712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98981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CE98E8-35A4-3AC7-5C88-7D87DCD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6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8671F3-845C-A36E-B12B-8D942460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Determination of Ground State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9E86EB82-9D1E-0E1F-1FB1-6BF175F4582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9184" y="826994"/>
                <a:ext cx="8266176" cy="2324012"/>
              </a:xfrm>
            </p:spPr>
            <p:txBody>
              <a:bodyPr/>
              <a:lstStyle/>
              <a:p>
                <a:r>
                  <a:rPr lang="en-US" altLang="zh-CN" dirty="0"/>
                  <a:t>To determine the ground state, we perform</a:t>
                </a:r>
              </a:p>
              <a:p>
                <a:pPr marL="800100" lvl="1" indent="-342900">
                  <a:lnSpc>
                    <a:spcPct val="14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CN" dirty="0">
                    <a:latin typeface="Maiandra GD" panose="020E0502030308020204" pitchFamily="34" charset="77"/>
                  </a:rPr>
                  <a:t>Constrained calculations:</a:t>
                </a:r>
              </a:p>
              <a:p>
                <a:pPr marL="457200" lvl="1" indent="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en-US" altLang="zh-CN" dirty="0">
                    <a:solidFill>
                      <a:srgbClr val="C00000"/>
                    </a:solidFill>
                    <a:latin typeface="Maiandra GD" panose="020E0502030308020204" pitchFamily="34" charset="77"/>
                    <a:ea typeface="微软雅黑" panose="020B0503020204020204" pitchFamily="34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=−0.4, −0.2, −0.1, 0.0, 0.1, 0.2, 0.3, 0.4, 0.6</m:t>
                    </m:r>
                  </m:oMath>
                </a14:m>
                <a:endParaRPr lang="en-US" altLang="zh-CN" dirty="0">
                  <a:latin typeface="Maiandra GD" panose="020E0502030308020204" pitchFamily="34" charset="77"/>
                </a:endParaRPr>
              </a:p>
              <a:p>
                <a:pPr marL="800100" lvl="1" indent="-342900">
                  <a:lnSpc>
                    <a:spcPct val="140000"/>
                  </a:lnSpc>
                  <a:spcBef>
                    <a:spcPts val="0"/>
                  </a:spcBef>
                  <a:buFont typeface="+mj-lt"/>
                  <a:buAutoNum type="arabicPeriod" startAt="2"/>
                </a:pPr>
                <a:r>
                  <a:rPr lang="en-US" altLang="zh-CN" dirty="0">
                    <a:latin typeface="Maiandra GD" panose="020E0502030308020204" pitchFamily="34" charset="77"/>
                  </a:rPr>
                  <a:t>Unconstrained calculations:</a:t>
                </a:r>
              </a:p>
              <a:p>
                <a:pPr marL="914400" lvl="2" indent="0">
                  <a:lnSpc>
                    <a:spcPct val="140000"/>
                  </a:lnSpc>
                  <a:spcBef>
                    <a:spcPts val="0"/>
                  </a:spcBef>
                  <a:buNone/>
                </a:pPr>
                <a:r>
                  <a:rPr lang="en-US" altLang="zh-CN" dirty="0">
                    <a:latin typeface="Maiandra GD" panose="020E0502030308020204" pitchFamily="34" charset="0"/>
                    <a:ea typeface="微软雅黑" panose="020B0503020204020204" pitchFamily="34" charset="-122"/>
                  </a:rPr>
                  <a:t>Read initial potentials from the constrained results around the minima</a:t>
                </a:r>
                <a:endParaRPr lang="en-US" altLang="zh-CN" dirty="0">
                  <a:latin typeface="Maiandra GD" panose="020E0502030308020204" pitchFamily="34" charset="77"/>
                </a:endParaRPr>
              </a:p>
              <a:p>
                <a:pPr marL="800100" lvl="1" indent="-342900">
                  <a:lnSpc>
                    <a:spcPct val="140000"/>
                  </a:lnSpc>
                  <a:spcBef>
                    <a:spcPts val="0"/>
                  </a:spcBef>
                  <a:buFont typeface="+mj-lt"/>
                  <a:buAutoNum type="arabicPeriod" startAt="2"/>
                </a:pPr>
                <a:r>
                  <a:rPr lang="en-US" altLang="zh-CN" dirty="0">
                    <a:latin typeface="Maiandra GD" panose="020E0502030308020204" pitchFamily="34" charset="77"/>
                  </a:rPr>
                  <a:t>More points for very soft potential energy curves</a:t>
                </a:r>
              </a:p>
            </p:txBody>
          </p:sp>
        </mc:Choice>
        <mc:Fallback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9E86EB82-9D1E-0E1F-1FB1-6BF175F45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9184" y="826994"/>
                <a:ext cx="8266176" cy="2324012"/>
              </a:xfrm>
              <a:blipFill>
                <a:blip r:embed="rId2"/>
                <a:stretch>
                  <a:fillRect l="-307" t="-271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83B49D8-A065-ECBB-4576-68133D6E5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078" y="3151006"/>
            <a:ext cx="4080000" cy="30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588DA6-99F2-FBFB-6FCF-9F85D9194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" y="3151006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CE98E8-35A4-3AC7-5C88-7D87DCD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7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8671F3-845C-A36E-B12B-8D942460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Determination of Ground State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86EB82-9D1E-0E1F-1FB1-6BF175F45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84" y="815977"/>
            <a:ext cx="8266176" cy="415181"/>
          </a:xfrm>
        </p:spPr>
        <p:txBody>
          <a:bodyPr/>
          <a:lstStyle/>
          <a:p>
            <a:r>
              <a:rPr lang="en-US" altLang="zh-CN" dirty="0"/>
              <a:t>Potential energy curves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59F31A-1A41-BEBF-F911-E1BFD4A5A34D}"/>
              </a:ext>
            </a:extLst>
          </p:cNvPr>
          <p:cNvSpPr txBox="1"/>
          <p:nvPr/>
        </p:nvSpPr>
        <p:spPr>
          <a:xfrm>
            <a:off x="5097929" y="2580836"/>
            <a:ext cx="3497431" cy="170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Maiandra GD" panose="020E0502030308020204" pitchFamily="34" charset="0"/>
              </a:rPr>
              <a:t>The ground state given by unconstrained calculations are consistent with the results of constrained calculations.</a:t>
            </a:r>
            <a:endParaRPr lang="zh-CN" altLang="en-US" dirty="0">
              <a:latin typeface="Maiandra GD" panose="020E0502030308020204" pitchFamily="34" charset="0"/>
            </a:endParaRPr>
          </a:p>
        </p:txBody>
      </p:sp>
      <p:pic>
        <p:nvPicPr>
          <p:cNvPr id="8" name="Picture 7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C4E7D836-CCC5-C40B-9CF2-6D83A8244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0" y="1584904"/>
            <a:ext cx="375010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4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CE98E8-35A4-3AC7-5C88-7D87DCD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8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8671F3-845C-A36E-B12B-8D942460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Determination of Ground State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86EB82-9D1E-0E1F-1FB1-6BF175F45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84" y="815977"/>
            <a:ext cx="8266176" cy="415181"/>
          </a:xfrm>
        </p:spPr>
        <p:txBody>
          <a:bodyPr/>
          <a:lstStyle/>
          <a:p>
            <a:r>
              <a:rPr lang="en-US" altLang="zh-CN" dirty="0"/>
              <a:t>Potential energy curves</a:t>
            </a:r>
            <a:endParaRPr lang="zh-CN" altLang="en-US" dirty="0"/>
          </a:p>
        </p:txBody>
      </p:sp>
      <p:pic>
        <p:nvPicPr>
          <p:cNvPr id="7" name="Picture 6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1D046669-6B13-8332-3ECD-196BE460B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0" y="1358663"/>
            <a:ext cx="3750102" cy="5040000"/>
          </a:xfrm>
          <a:prstGeom prst="rect">
            <a:avLst/>
          </a:prstGeom>
        </p:spPr>
      </p:pic>
      <p:pic>
        <p:nvPicPr>
          <p:cNvPr id="10" name="Picture 9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DCECCEE3-F502-11A5-8E94-DCD666304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6" y="1358663"/>
            <a:ext cx="375010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1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CE98E8-35A4-3AC7-5C88-7D87DCD0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038F-7B6B-458C-A3C1-C7D873F7B640}" type="slidenum">
              <a:rPr lang="en-US" smtClean="0"/>
              <a:t>9</a:t>
            </a:fld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8671F3-845C-A36E-B12B-8D942460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Determination of Ground State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86EB82-9D1E-0E1F-1FB1-6BF175F45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84" y="815977"/>
            <a:ext cx="8266176" cy="415181"/>
          </a:xfrm>
        </p:spPr>
        <p:txBody>
          <a:bodyPr/>
          <a:lstStyle/>
          <a:p>
            <a:r>
              <a:rPr lang="en-US" altLang="zh-CN" dirty="0"/>
              <a:t>Potential energy curves</a:t>
            </a:r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46669-6B13-8332-3ECD-196BE460B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170" y="1358663"/>
            <a:ext cx="3750101" cy="50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ECCEE3-F502-11A5-8E94-DCD666304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146" y="1358663"/>
            <a:ext cx="375010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545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43"/>
  <p:tag name="OUTPUTTYPE" val="PDF"/>
  <p:tag name="IGUANATEXVERSION" val="160"/>
  <p:tag name="LATEXADDIN" val="\documentclass{article}&#10;\usepackage{amsmath,mathrsfs,amssymb}&#10;\usepackage{bm,color,multirow}&#10;\pagestyle{empty}&#10;\begin{document}&#10;\normalsize&#10;&#10;\begin{align*}&#10;\delta_{2n} = S_{2n}(Z,N) - S_{2n}(Z,N+2)&#10;\end{align*}&#10;&#10;&#10;&#10;\end{document}"/>
  <p:tag name="IGUANATEXSIZE" val="20"/>
  <p:tag name="IGUANATEXCURSOR" val="197"/>
  <p:tag name="TRANSPARENCY" val="True"/>
  <p:tag name="LATEXENGINEID" val="0"/>
  <p:tag name="TEMPFOLDER" val="/Users/qiangzhao/Library/Containers/com.microsoft.Powerpoint/Data/tmp/TemporaryItems/"/>
  <p:tag name="LATEXFORMHEIGHT" val="480"/>
  <p:tag name="LATEXFORMWIDTH" val="533.35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710</Words>
  <Application>Microsoft Macintosh PowerPoint</Application>
  <PresentationFormat>On-screen Show (4:3)</PresentationFormat>
  <Paragraphs>200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微软雅黑</vt:lpstr>
      <vt:lpstr>微软雅黑</vt:lpstr>
      <vt:lpstr>Arial</vt:lpstr>
      <vt:lpstr>Calibri</vt:lpstr>
      <vt:lpstr>Calibri Light</vt:lpstr>
      <vt:lpstr>Cambria Math</vt:lpstr>
      <vt:lpstr>Comic Sans MS</vt:lpstr>
      <vt:lpstr>Maiandra GD</vt:lpstr>
      <vt:lpstr>Monotype Corsiva</vt:lpstr>
      <vt:lpstr>Palatino Linotype</vt:lpstr>
      <vt:lpstr>Segoe Script</vt:lpstr>
      <vt:lpstr>Wingdings</vt:lpstr>
      <vt:lpstr>Office 主题​​</vt:lpstr>
      <vt:lpstr>PowerPoint Presentation</vt:lpstr>
      <vt:lpstr>Content</vt:lpstr>
      <vt:lpstr>Numerical Details</vt:lpstr>
      <vt:lpstr>Content</vt:lpstr>
      <vt:lpstr>Determination of Ground State</vt:lpstr>
      <vt:lpstr>Determination of Ground State</vt:lpstr>
      <vt:lpstr>Determination of Ground State</vt:lpstr>
      <vt:lpstr>Determination of Ground State</vt:lpstr>
      <vt:lpstr>Determination of Ground State</vt:lpstr>
      <vt:lpstr>Determination of Driplines</vt:lpstr>
      <vt:lpstr>Content</vt:lpstr>
      <vt:lpstr>Quadrupole Deformation</vt:lpstr>
      <vt:lpstr>Binding Energy</vt:lpstr>
      <vt:lpstr>Two-Nucleon Separation Energy</vt:lpstr>
      <vt:lpstr>Single-Nucleon Separation Energy</vt:lpstr>
      <vt:lpstr>Two-Neutron Shell Gap</vt:lpstr>
      <vt:lpstr>Charge radii</vt:lpstr>
      <vt:lpstr>Content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Qiang</dc:creator>
  <cp:lastModifiedBy>Qiang ZHAO</cp:lastModifiedBy>
  <cp:revision>45</cp:revision>
  <dcterms:created xsi:type="dcterms:W3CDTF">2021-10-11T07:47:59Z</dcterms:created>
  <dcterms:modified xsi:type="dcterms:W3CDTF">2024-07-01T23:15:00Z</dcterms:modified>
</cp:coreProperties>
</file>